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9" r:id="rId2"/>
  </p:sldMasterIdLst>
  <p:notesMasterIdLst>
    <p:notesMasterId r:id="rId25"/>
  </p:notesMasterIdLst>
  <p:sldIdLst>
    <p:sldId id="374" r:id="rId3"/>
    <p:sldId id="376" r:id="rId4"/>
    <p:sldId id="378" r:id="rId5"/>
    <p:sldId id="1313" r:id="rId6"/>
    <p:sldId id="379" r:id="rId7"/>
    <p:sldId id="1370" r:id="rId8"/>
    <p:sldId id="380" r:id="rId9"/>
    <p:sldId id="1373" r:id="rId10"/>
    <p:sldId id="296" r:id="rId11"/>
    <p:sldId id="377" r:id="rId12"/>
    <p:sldId id="1390" r:id="rId13"/>
    <p:sldId id="1389" r:id="rId14"/>
    <p:sldId id="1385" r:id="rId15"/>
    <p:sldId id="1386" r:id="rId16"/>
    <p:sldId id="1393" r:id="rId17"/>
    <p:sldId id="1387" r:id="rId18"/>
    <p:sldId id="1394" r:id="rId19"/>
    <p:sldId id="1395" r:id="rId20"/>
    <p:sldId id="1396" r:id="rId21"/>
    <p:sldId id="1391" r:id="rId22"/>
    <p:sldId id="1384" r:id="rId23"/>
    <p:sldId id="365" r:id="rId24"/>
  </p:sldIdLst>
  <p:sldSz cx="12192000" cy="6858000"/>
  <p:notesSz cx="6669088"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57" userDrawn="1">
          <p15:clr>
            <a:srgbClr val="A4A3A4"/>
          </p15:clr>
        </p15:guide>
        <p15:guide id="2" pos="137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A3DA"/>
    <a:srgbClr val="ECECEC"/>
    <a:srgbClr val="5F676A"/>
    <a:srgbClr val="2A363A"/>
    <a:srgbClr val="96C12C"/>
    <a:srgbClr val="FF6E1A"/>
    <a:srgbClr val="D4D3D4"/>
    <a:srgbClr val="00A06A"/>
    <a:srgbClr val="008188"/>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98E93-E04A-498C-B3B9-64895BD4B030}" v="388" dt="2022-06-08T11:59:52.18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24" autoAdjust="0"/>
    <p:restoredTop sz="72952" autoAdjust="0"/>
  </p:normalViewPr>
  <p:slideViewPr>
    <p:cSldViewPr snapToGrid="0">
      <p:cViewPr varScale="1">
        <p:scale>
          <a:sx n="86" d="100"/>
          <a:sy n="86" d="100"/>
        </p:scale>
        <p:origin x="1133" y="62"/>
      </p:cViewPr>
      <p:guideLst>
        <p:guide orient="horz" pos="1457"/>
        <p:guide pos="1373"/>
      </p:guideLst>
    </p:cSldViewPr>
  </p:slideViewPr>
  <p:notesTextViewPr>
    <p:cViewPr>
      <p:scale>
        <a:sx n="125" d="100"/>
        <a:sy n="125" d="100"/>
      </p:scale>
      <p:origin x="0" y="0"/>
    </p:cViewPr>
  </p:notesTextViewPr>
  <p:notesViewPr>
    <p:cSldViewPr snapToGrid="0">
      <p:cViewPr varScale="1">
        <p:scale>
          <a:sx n="154" d="100"/>
          <a:sy n="154" d="100"/>
        </p:scale>
        <p:origin x="73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na, Niek van" userId="e6f9bb59-f592-441b-88f6-67daf4fa6c85" providerId="ADAL" clId="{07B8E552-A27C-4481-ACA5-B18E0EDC571E}"/>
    <pc:docChg chg="undo custSel addSld modSld sldOrd">
      <pc:chgData name="Onna, Niek van" userId="e6f9bb59-f592-441b-88f6-67daf4fa6c85" providerId="ADAL" clId="{07B8E552-A27C-4481-ACA5-B18E0EDC571E}" dt="2022-05-10T12:22:21.150" v="544" actId="1076"/>
      <pc:docMkLst>
        <pc:docMk/>
      </pc:docMkLst>
      <pc:sldChg chg="modSp mod">
        <pc:chgData name="Onna, Niek van" userId="e6f9bb59-f592-441b-88f6-67daf4fa6c85" providerId="ADAL" clId="{07B8E552-A27C-4481-ACA5-B18E0EDC571E}" dt="2022-05-10T11:11:44.415" v="21" actId="20577"/>
        <pc:sldMkLst>
          <pc:docMk/>
          <pc:sldMk cId="3103714773" sldId="374"/>
        </pc:sldMkLst>
        <pc:spChg chg="mod">
          <ac:chgData name="Onna, Niek van" userId="e6f9bb59-f592-441b-88f6-67daf4fa6c85" providerId="ADAL" clId="{07B8E552-A27C-4481-ACA5-B18E0EDC571E}" dt="2022-05-10T11:11:44.415" v="21" actId="20577"/>
          <ac:spMkLst>
            <pc:docMk/>
            <pc:sldMk cId="3103714773" sldId="374"/>
            <ac:spMk id="2" creationId="{5349EF3B-EED7-462E-8FBB-CB9FFFCB3DE5}"/>
          </ac:spMkLst>
        </pc:spChg>
        <pc:spChg chg="mod">
          <ac:chgData name="Onna, Niek van" userId="e6f9bb59-f592-441b-88f6-67daf4fa6c85" providerId="ADAL" clId="{07B8E552-A27C-4481-ACA5-B18E0EDC571E}" dt="2022-05-10T11:11:38.902" v="18" actId="114"/>
          <ac:spMkLst>
            <pc:docMk/>
            <pc:sldMk cId="3103714773" sldId="374"/>
            <ac:spMk id="3" creationId="{4310FFA3-1D74-4DB9-84DD-13D2A43AC50A}"/>
          </ac:spMkLst>
        </pc:spChg>
      </pc:sldChg>
      <pc:sldChg chg="addSp delSp modSp new mod modClrScheme chgLayout">
        <pc:chgData name="Onna, Niek van" userId="e6f9bb59-f592-441b-88f6-67daf4fa6c85" providerId="ADAL" clId="{07B8E552-A27C-4481-ACA5-B18E0EDC571E}" dt="2022-05-10T11:15:15.671" v="399" actId="12"/>
        <pc:sldMkLst>
          <pc:docMk/>
          <pc:sldMk cId="1709712790" sldId="376"/>
        </pc:sldMkLst>
        <pc:spChg chg="del mod ord">
          <ac:chgData name="Onna, Niek van" userId="e6f9bb59-f592-441b-88f6-67daf4fa6c85" providerId="ADAL" clId="{07B8E552-A27C-4481-ACA5-B18E0EDC571E}" dt="2022-05-10T11:12:08.582" v="23" actId="700"/>
          <ac:spMkLst>
            <pc:docMk/>
            <pc:sldMk cId="1709712790" sldId="376"/>
            <ac:spMk id="2" creationId="{457E14CD-4823-4921-988A-548F023676B4}"/>
          </ac:spMkLst>
        </pc:spChg>
        <pc:spChg chg="del mod ord">
          <ac:chgData name="Onna, Niek van" userId="e6f9bb59-f592-441b-88f6-67daf4fa6c85" providerId="ADAL" clId="{07B8E552-A27C-4481-ACA5-B18E0EDC571E}" dt="2022-05-10T11:12:08.582" v="23" actId="700"/>
          <ac:spMkLst>
            <pc:docMk/>
            <pc:sldMk cId="1709712790" sldId="376"/>
            <ac:spMk id="3" creationId="{3CBB8276-8E40-470A-B64B-FA1F15857BDB}"/>
          </ac:spMkLst>
        </pc:spChg>
        <pc:spChg chg="add mod ord">
          <ac:chgData name="Onna, Niek van" userId="e6f9bb59-f592-441b-88f6-67daf4fa6c85" providerId="ADAL" clId="{07B8E552-A27C-4481-ACA5-B18E0EDC571E}" dt="2022-05-10T11:12:38.515" v="197" actId="20577"/>
          <ac:spMkLst>
            <pc:docMk/>
            <pc:sldMk cId="1709712790" sldId="376"/>
            <ac:spMk id="4" creationId="{44657B6B-074E-4615-B1BF-E935101A5307}"/>
          </ac:spMkLst>
        </pc:spChg>
        <pc:spChg chg="add mod ord">
          <ac:chgData name="Onna, Niek van" userId="e6f9bb59-f592-441b-88f6-67daf4fa6c85" providerId="ADAL" clId="{07B8E552-A27C-4481-ACA5-B18E0EDC571E}" dt="2022-05-10T11:15:15.671" v="399" actId="12"/>
          <ac:spMkLst>
            <pc:docMk/>
            <pc:sldMk cId="1709712790" sldId="376"/>
            <ac:spMk id="5" creationId="{D200AB59-DF4C-45CA-98C8-642B323E9C7D}"/>
          </ac:spMkLst>
        </pc:spChg>
      </pc:sldChg>
      <pc:sldChg chg="addSp delSp modSp new mod modClrScheme chgLayout">
        <pc:chgData name="Onna, Niek van" userId="e6f9bb59-f592-441b-88f6-67daf4fa6c85" providerId="ADAL" clId="{07B8E552-A27C-4481-ACA5-B18E0EDC571E}" dt="2022-05-10T12:22:21.150" v="544" actId="1076"/>
        <pc:sldMkLst>
          <pc:docMk/>
          <pc:sldMk cId="886801624" sldId="377"/>
        </pc:sldMkLst>
        <pc:spChg chg="del mod ord">
          <ac:chgData name="Onna, Niek van" userId="e6f9bb59-f592-441b-88f6-67daf4fa6c85" providerId="ADAL" clId="{07B8E552-A27C-4481-ACA5-B18E0EDC571E}" dt="2022-05-10T11:15:25.565" v="401" actId="700"/>
          <ac:spMkLst>
            <pc:docMk/>
            <pc:sldMk cId="886801624" sldId="377"/>
            <ac:spMk id="2" creationId="{46061990-2E4A-4CC6-822E-CD140C397B11}"/>
          </ac:spMkLst>
        </pc:spChg>
        <pc:spChg chg="del mod ord">
          <ac:chgData name="Onna, Niek van" userId="e6f9bb59-f592-441b-88f6-67daf4fa6c85" providerId="ADAL" clId="{07B8E552-A27C-4481-ACA5-B18E0EDC571E}" dt="2022-05-10T11:15:25.565" v="401" actId="700"/>
          <ac:spMkLst>
            <pc:docMk/>
            <pc:sldMk cId="886801624" sldId="377"/>
            <ac:spMk id="3" creationId="{20D10551-6120-4E21-B87D-451A8BAFACA7}"/>
          </ac:spMkLst>
        </pc:spChg>
        <pc:spChg chg="add del mod ord">
          <ac:chgData name="Onna, Niek van" userId="e6f9bb59-f592-441b-88f6-67daf4fa6c85" providerId="ADAL" clId="{07B8E552-A27C-4481-ACA5-B18E0EDC571E}" dt="2022-05-10T11:15:36.037" v="402" actId="700"/>
          <ac:spMkLst>
            <pc:docMk/>
            <pc:sldMk cId="886801624" sldId="377"/>
            <ac:spMk id="4" creationId="{648D80A1-9FF8-4789-B788-4FCF368211F7}"/>
          </ac:spMkLst>
        </pc:spChg>
        <pc:spChg chg="add del mod ord">
          <ac:chgData name="Onna, Niek van" userId="e6f9bb59-f592-441b-88f6-67daf4fa6c85" providerId="ADAL" clId="{07B8E552-A27C-4481-ACA5-B18E0EDC571E}" dt="2022-05-10T11:15:36.037" v="402" actId="700"/>
          <ac:spMkLst>
            <pc:docMk/>
            <pc:sldMk cId="886801624" sldId="377"/>
            <ac:spMk id="5" creationId="{52C90F7E-AF3A-47B3-B0D1-CAADD8BDCB97}"/>
          </ac:spMkLst>
        </pc:spChg>
        <pc:spChg chg="add del mod ord">
          <ac:chgData name="Onna, Niek van" userId="e6f9bb59-f592-441b-88f6-67daf4fa6c85" providerId="ADAL" clId="{07B8E552-A27C-4481-ACA5-B18E0EDC571E}" dt="2022-05-10T11:15:54.665" v="403" actId="700"/>
          <ac:spMkLst>
            <pc:docMk/>
            <pc:sldMk cId="886801624" sldId="377"/>
            <ac:spMk id="6" creationId="{4DD00694-0C31-4C3D-9B46-C048EE8C8CA2}"/>
          </ac:spMkLst>
        </pc:spChg>
        <pc:spChg chg="add mod ord">
          <ac:chgData name="Onna, Niek van" userId="e6f9bb59-f592-441b-88f6-67daf4fa6c85" providerId="ADAL" clId="{07B8E552-A27C-4481-ACA5-B18E0EDC571E}" dt="2022-05-10T12:15:50.362" v="525" actId="20577"/>
          <ac:spMkLst>
            <pc:docMk/>
            <pc:sldMk cId="886801624" sldId="377"/>
            <ac:spMk id="7" creationId="{BC1646D4-9CBC-4ED6-802E-55017325353D}"/>
          </ac:spMkLst>
        </pc:spChg>
        <pc:spChg chg="add del mod ord">
          <ac:chgData name="Onna, Niek van" userId="e6f9bb59-f592-441b-88f6-67daf4fa6c85" providerId="ADAL" clId="{07B8E552-A27C-4481-ACA5-B18E0EDC571E}" dt="2022-05-10T12:14:51.954" v="492" actId="478"/>
          <ac:spMkLst>
            <pc:docMk/>
            <pc:sldMk cId="886801624" sldId="377"/>
            <ac:spMk id="8" creationId="{AC2137ED-DC00-4FF2-8AD1-D2527848A682}"/>
          </ac:spMkLst>
        </pc:spChg>
        <pc:spChg chg="add mod ord">
          <ac:chgData name="Onna, Niek van" userId="e6f9bb59-f592-441b-88f6-67daf4fa6c85" providerId="ADAL" clId="{07B8E552-A27C-4481-ACA5-B18E0EDC571E}" dt="2022-05-10T11:15:54.665" v="403" actId="700"/>
          <ac:spMkLst>
            <pc:docMk/>
            <pc:sldMk cId="886801624" sldId="377"/>
            <ac:spMk id="9" creationId="{1E7AF6C7-7173-4CFB-BCE0-8E8BF4C5FAC4}"/>
          </ac:spMkLst>
        </pc:spChg>
        <pc:graphicFrameChg chg="add del">
          <ac:chgData name="Onna, Niek van" userId="e6f9bb59-f592-441b-88f6-67daf4fa6c85" providerId="ADAL" clId="{07B8E552-A27C-4481-ACA5-B18E0EDC571E}" dt="2022-05-10T11:42:09.470" v="405" actId="478"/>
          <ac:graphicFrameMkLst>
            <pc:docMk/>
            <pc:sldMk cId="886801624" sldId="377"/>
            <ac:graphicFrameMk id="10" creationId="{FD03B903-F017-4631-8ECF-B6614A997E68}"/>
          </ac:graphicFrameMkLst>
        </pc:graphicFrameChg>
        <pc:picChg chg="add del mod">
          <ac:chgData name="Onna, Niek van" userId="e6f9bb59-f592-441b-88f6-67daf4fa6c85" providerId="ADAL" clId="{07B8E552-A27C-4481-ACA5-B18E0EDC571E}" dt="2022-05-10T12:07:05.648" v="442" actId="478"/>
          <ac:picMkLst>
            <pc:docMk/>
            <pc:sldMk cId="886801624" sldId="377"/>
            <ac:picMk id="1026" creationId="{A71FFF1E-93D6-490C-9B28-C4A9C8BD90BC}"/>
          </ac:picMkLst>
        </pc:picChg>
        <pc:picChg chg="add mod">
          <ac:chgData name="Onna, Niek van" userId="e6f9bb59-f592-441b-88f6-67daf4fa6c85" providerId="ADAL" clId="{07B8E552-A27C-4481-ACA5-B18E0EDC571E}" dt="2022-05-10T12:21:53.194" v="533" actId="1076"/>
          <ac:picMkLst>
            <pc:docMk/>
            <pc:sldMk cId="886801624" sldId="377"/>
            <ac:picMk id="1028" creationId="{28BDC6FD-B112-4FE9-ADE7-69CE2561AA20}"/>
          </ac:picMkLst>
        </pc:picChg>
        <pc:picChg chg="add mod">
          <ac:chgData name="Onna, Niek van" userId="e6f9bb59-f592-441b-88f6-67daf4fa6c85" providerId="ADAL" clId="{07B8E552-A27C-4481-ACA5-B18E0EDC571E}" dt="2022-05-10T12:08:09.289" v="460" actId="1076"/>
          <ac:picMkLst>
            <pc:docMk/>
            <pc:sldMk cId="886801624" sldId="377"/>
            <ac:picMk id="1030" creationId="{519A12A9-C3F6-4A3F-8FA9-2C468AF04A8A}"/>
          </ac:picMkLst>
        </pc:picChg>
        <pc:picChg chg="add mod">
          <ac:chgData name="Onna, Niek van" userId="e6f9bb59-f592-441b-88f6-67daf4fa6c85" providerId="ADAL" clId="{07B8E552-A27C-4481-ACA5-B18E0EDC571E}" dt="2022-05-10T12:11:54.588" v="472" actId="1076"/>
          <ac:picMkLst>
            <pc:docMk/>
            <pc:sldMk cId="886801624" sldId="377"/>
            <ac:picMk id="1032" creationId="{7BB7050B-6DEE-4ECD-9D6F-614B18CA3E26}"/>
          </ac:picMkLst>
        </pc:picChg>
        <pc:picChg chg="add mod">
          <ac:chgData name="Onna, Niek van" userId="e6f9bb59-f592-441b-88f6-67daf4fa6c85" providerId="ADAL" clId="{07B8E552-A27C-4481-ACA5-B18E0EDC571E}" dt="2022-05-10T12:22:00.415" v="536" actId="167"/>
          <ac:picMkLst>
            <pc:docMk/>
            <pc:sldMk cId="886801624" sldId="377"/>
            <ac:picMk id="1034" creationId="{A641C3F2-D944-4449-82DB-ADA95D499479}"/>
          </ac:picMkLst>
        </pc:picChg>
        <pc:picChg chg="add mod">
          <ac:chgData name="Onna, Niek van" userId="e6f9bb59-f592-441b-88f6-67daf4fa6c85" providerId="ADAL" clId="{07B8E552-A27C-4481-ACA5-B18E0EDC571E}" dt="2022-05-10T12:22:21.150" v="544" actId="1076"/>
          <ac:picMkLst>
            <pc:docMk/>
            <pc:sldMk cId="886801624" sldId="377"/>
            <ac:picMk id="1036" creationId="{D8B62F91-8C7E-42CC-81F8-824B5B2C5513}"/>
          </ac:picMkLst>
        </pc:picChg>
        <pc:picChg chg="add mod">
          <ac:chgData name="Onna, Niek van" userId="e6f9bb59-f592-441b-88f6-67daf4fa6c85" providerId="ADAL" clId="{07B8E552-A27C-4481-ACA5-B18E0EDC571E}" dt="2022-05-10T12:22:19.823" v="543" actId="1076"/>
          <ac:picMkLst>
            <pc:docMk/>
            <pc:sldMk cId="886801624" sldId="377"/>
            <ac:picMk id="1038" creationId="{230EBF91-30D0-4529-AED2-A780FB5FA426}"/>
          </ac:picMkLst>
        </pc:picChg>
        <pc:picChg chg="add mod">
          <ac:chgData name="Onna, Niek van" userId="e6f9bb59-f592-441b-88f6-67daf4fa6c85" providerId="ADAL" clId="{07B8E552-A27C-4481-ACA5-B18E0EDC571E}" dt="2022-05-10T12:21:46.537" v="530" actId="166"/>
          <ac:picMkLst>
            <pc:docMk/>
            <pc:sldMk cId="886801624" sldId="377"/>
            <ac:picMk id="1040" creationId="{22400210-BE26-4935-888C-D1F1481FE802}"/>
          </ac:picMkLst>
        </pc:picChg>
        <pc:picChg chg="add mod">
          <ac:chgData name="Onna, Niek van" userId="e6f9bb59-f592-441b-88f6-67daf4fa6c85" providerId="ADAL" clId="{07B8E552-A27C-4481-ACA5-B18E0EDC571E}" dt="2022-05-10T12:21:44.625" v="529" actId="1076"/>
          <ac:picMkLst>
            <pc:docMk/>
            <pc:sldMk cId="886801624" sldId="377"/>
            <ac:picMk id="1042" creationId="{124F5FF7-02F0-4ACC-A0D4-CA602F1F81CA}"/>
          </ac:picMkLst>
        </pc:picChg>
      </pc:sldChg>
      <pc:sldChg chg="modSp new mod ord">
        <pc:chgData name="Onna, Niek van" userId="e6f9bb59-f592-441b-88f6-67daf4fa6c85" providerId="ADAL" clId="{07B8E552-A27C-4481-ACA5-B18E0EDC571E}" dt="2022-05-10T12:15:06.496" v="496"/>
        <pc:sldMkLst>
          <pc:docMk/>
          <pc:sldMk cId="2463330642" sldId="378"/>
        </pc:sldMkLst>
        <pc:spChg chg="mod">
          <ac:chgData name="Onna, Niek van" userId="e6f9bb59-f592-441b-88f6-67daf4fa6c85" providerId="ADAL" clId="{07B8E552-A27C-4481-ACA5-B18E0EDC571E}" dt="2022-05-10T12:15:06.496" v="496"/>
          <ac:spMkLst>
            <pc:docMk/>
            <pc:sldMk cId="2463330642" sldId="378"/>
            <ac:spMk id="3" creationId="{6F0A3CF6-2524-43DB-AD34-52F4DDECF93E}"/>
          </ac:spMkLst>
        </pc:spChg>
      </pc:sldChg>
    </pc:docChg>
  </pc:docChgLst>
  <pc:docChgLst>
    <pc:chgData name="Niek van Onna" userId="437b9ba0-513d-4a6f-ab71-4fcbba62094e" providerId="ADAL" clId="{34898E93-E04A-498C-B3B9-64895BD4B030}"/>
    <pc:docChg chg="undo custSel addSld delSld modSld sldOrd modNotesMaster">
      <pc:chgData name="Niek van Onna" userId="437b9ba0-513d-4a6f-ab71-4fcbba62094e" providerId="ADAL" clId="{34898E93-E04A-498C-B3B9-64895BD4B030}" dt="2022-06-08T12:25:35.590" v="8437" actId="47"/>
      <pc:docMkLst>
        <pc:docMk/>
      </pc:docMkLst>
      <pc:sldChg chg="add del">
        <pc:chgData name="Niek van Onna" userId="437b9ba0-513d-4a6f-ab71-4fcbba62094e" providerId="ADAL" clId="{34898E93-E04A-498C-B3B9-64895BD4B030}" dt="2022-05-10T14:01:41.933" v="378"/>
        <pc:sldMkLst>
          <pc:docMk/>
          <pc:sldMk cId="1307732856" sldId="277"/>
        </pc:sldMkLst>
      </pc:sldChg>
      <pc:sldChg chg="addSp delSp modSp add del mod modClrScheme chgLayout modNotesTx">
        <pc:chgData name="Niek van Onna" userId="437b9ba0-513d-4a6f-ab71-4fcbba62094e" providerId="ADAL" clId="{34898E93-E04A-498C-B3B9-64895BD4B030}" dt="2022-06-08T08:51:37.032" v="4189" actId="47"/>
        <pc:sldMkLst>
          <pc:docMk/>
          <pc:sldMk cId="1533966362" sldId="278"/>
        </pc:sldMkLst>
        <pc:spChg chg="mod ord">
          <ac:chgData name="Niek van Onna" userId="437b9ba0-513d-4a6f-ab71-4fcbba62094e" providerId="ADAL" clId="{34898E93-E04A-498C-B3B9-64895BD4B030}" dt="2022-05-10T14:10:37.717" v="447" actId="700"/>
          <ac:spMkLst>
            <pc:docMk/>
            <pc:sldMk cId="1533966362" sldId="278"/>
            <ac:spMk id="2" creationId="{00000000-0000-0000-0000-000000000000}"/>
          </ac:spMkLst>
        </pc:spChg>
        <pc:spChg chg="add mod ord">
          <ac:chgData name="Niek van Onna" userId="437b9ba0-513d-4a6f-ab71-4fcbba62094e" providerId="ADAL" clId="{34898E93-E04A-498C-B3B9-64895BD4B030}" dt="2022-05-31T14:03:46.216" v="1753" actId="5793"/>
          <ac:spMkLst>
            <pc:docMk/>
            <pc:sldMk cId="1533966362" sldId="278"/>
            <ac:spMk id="3" creationId="{377E8B48-FB8B-0C00-1ECB-2F72E447564E}"/>
          </ac:spMkLst>
        </pc:spChg>
        <pc:spChg chg="del mod ord">
          <ac:chgData name="Niek van Onna" userId="437b9ba0-513d-4a6f-ab71-4fcbba62094e" providerId="ADAL" clId="{34898E93-E04A-498C-B3B9-64895BD4B030}" dt="2022-05-10T14:11:46.714" v="466" actId="478"/>
          <ac:spMkLst>
            <pc:docMk/>
            <pc:sldMk cId="1533966362" sldId="278"/>
            <ac:spMk id="4" creationId="{00000000-0000-0000-0000-000000000000}"/>
          </ac:spMkLst>
        </pc:spChg>
        <pc:spChg chg="add del mod ord">
          <ac:chgData name="Niek van Onna" userId="437b9ba0-513d-4a6f-ab71-4fcbba62094e" providerId="ADAL" clId="{34898E93-E04A-498C-B3B9-64895BD4B030}" dt="2022-05-10T14:10:37.717" v="447" actId="700"/>
          <ac:spMkLst>
            <pc:docMk/>
            <pc:sldMk cId="1533966362" sldId="278"/>
            <ac:spMk id="5" creationId="{9F4B41C1-D9EC-B139-2BA9-FD3554AD4871}"/>
          </ac:spMkLst>
        </pc:spChg>
        <pc:spChg chg="del mod">
          <ac:chgData name="Niek van Onna" userId="437b9ba0-513d-4a6f-ab71-4fcbba62094e" providerId="ADAL" clId="{34898E93-E04A-498C-B3B9-64895BD4B030}" dt="2022-05-10T14:10:24.100" v="445" actId="478"/>
          <ac:spMkLst>
            <pc:docMk/>
            <pc:sldMk cId="1533966362" sldId="278"/>
            <ac:spMk id="7" creationId="{00000000-0000-0000-0000-000000000000}"/>
          </ac:spMkLst>
        </pc:spChg>
        <pc:picChg chg="add mod">
          <ac:chgData name="Niek van Onna" userId="437b9ba0-513d-4a6f-ab71-4fcbba62094e" providerId="ADAL" clId="{34898E93-E04A-498C-B3B9-64895BD4B030}" dt="2022-05-31T14:08:59.393" v="1762" actId="1076"/>
          <ac:picMkLst>
            <pc:docMk/>
            <pc:sldMk cId="1533966362" sldId="278"/>
            <ac:picMk id="5" creationId="{0131F4E3-79A7-D485-A0FF-065BB4A37ECC}"/>
          </ac:picMkLst>
        </pc:picChg>
        <pc:picChg chg="del mod">
          <ac:chgData name="Niek van Onna" userId="437b9ba0-513d-4a6f-ab71-4fcbba62094e" providerId="ADAL" clId="{34898E93-E04A-498C-B3B9-64895BD4B030}" dt="2022-05-31T14:08:55.142" v="1760" actId="478"/>
          <ac:picMkLst>
            <pc:docMk/>
            <pc:sldMk cId="1533966362" sldId="278"/>
            <ac:picMk id="8" creationId="{00000000-0000-0000-0000-000000000000}"/>
          </ac:picMkLst>
        </pc:picChg>
        <pc:picChg chg="mod">
          <ac:chgData name="Niek van Onna" userId="437b9ba0-513d-4a6f-ab71-4fcbba62094e" providerId="ADAL" clId="{34898E93-E04A-498C-B3B9-64895BD4B030}" dt="2022-05-10T14:11:39.367" v="463" actId="1076"/>
          <ac:picMkLst>
            <pc:docMk/>
            <pc:sldMk cId="1533966362" sldId="278"/>
            <ac:picMk id="10" creationId="{370D3141-3A27-4275-82E4-C1C25F460C21}"/>
          </ac:picMkLst>
        </pc:picChg>
        <pc:picChg chg="mod">
          <ac:chgData name="Niek van Onna" userId="437b9ba0-513d-4a6f-ab71-4fcbba62094e" providerId="ADAL" clId="{34898E93-E04A-498C-B3B9-64895BD4B030}" dt="2022-05-31T14:09:05.002" v="1764" actId="1076"/>
          <ac:picMkLst>
            <pc:docMk/>
            <pc:sldMk cId="1533966362" sldId="278"/>
            <ac:picMk id="2050" creationId="{DBDA86B7-F45F-4D07-9D3D-95148DFACB37}"/>
          </ac:picMkLst>
        </pc:picChg>
      </pc:sldChg>
      <pc:sldChg chg="addSp delSp modSp add del mod modClrScheme modAnim chgLayout">
        <pc:chgData name="Niek van Onna" userId="437b9ba0-513d-4a6f-ab71-4fcbba62094e" providerId="ADAL" clId="{34898E93-E04A-498C-B3B9-64895BD4B030}" dt="2022-06-08T10:09:45.139" v="7169" actId="47"/>
        <pc:sldMkLst>
          <pc:docMk/>
          <pc:sldMk cId="2724856505" sldId="279"/>
        </pc:sldMkLst>
        <pc:spChg chg="del mod ord">
          <ac:chgData name="Niek van Onna" userId="437b9ba0-513d-4a6f-ab71-4fcbba62094e" providerId="ADAL" clId="{34898E93-E04A-498C-B3B9-64895BD4B030}" dt="2022-05-10T14:03:26.033" v="391" actId="478"/>
          <ac:spMkLst>
            <pc:docMk/>
            <pc:sldMk cId="2724856505" sldId="279"/>
            <ac:spMk id="2" creationId="{00000000-0000-0000-0000-000000000000}"/>
          </ac:spMkLst>
        </pc:spChg>
        <pc:spChg chg="add mod">
          <ac:chgData name="Niek van Onna" userId="437b9ba0-513d-4a6f-ab71-4fcbba62094e" providerId="ADAL" clId="{34898E93-E04A-498C-B3B9-64895BD4B030}" dt="2022-05-31T14:10:53.003" v="1780" actId="1076"/>
          <ac:spMkLst>
            <pc:docMk/>
            <pc:sldMk cId="2724856505" sldId="279"/>
            <ac:spMk id="2" creationId="{1AABF7E7-A97A-96C3-3948-4D8BE99D40F3}"/>
          </ac:spMkLst>
        </pc:spChg>
        <pc:spChg chg="add del mod ord">
          <ac:chgData name="Niek van Onna" userId="437b9ba0-513d-4a6f-ab71-4fcbba62094e" providerId="ADAL" clId="{34898E93-E04A-498C-B3B9-64895BD4B030}" dt="2022-05-10T14:03:32.576" v="393" actId="478"/>
          <ac:spMkLst>
            <pc:docMk/>
            <pc:sldMk cId="2724856505" sldId="279"/>
            <ac:spMk id="3" creationId="{864BC8FD-6A73-121F-DE85-F1CE923C532E}"/>
          </ac:spMkLst>
        </pc:spChg>
        <pc:spChg chg="add mod">
          <ac:chgData name="Niek van Onna" userId="437b9ba0-513d-4a6f-ab71-4fcbba62094e" providerId="ADAL" clId="{34898E93-E04A-498C-B3B9-64895BD4B030}" dt="2022-05-31T14:11:23.950" v="1802" actId="1076"/>
          <ac:spMkLst>
            <pc:docMk/>
            <pc:sldMk cId="2724856505" sldId="279"/>
            <ac:spMk id="3" creationId="{BA5A8F3A-E078-FCA5-2ADF-0C1461E0558D}"/>
          </ac:spMkLst>
        </pc:spChg>
        <pc:spChg chg="add del mod ord">
          <ac:chgData name="Niek van Onna" userId="437b9ba0-513d-4a6f-ab71-4fcbba62094e" providerId="ADAL" clId="{34898E93-E04A-498C-B3B9-64895BD4B030}" dt="2022-05-10T14:12:53.986" v="477" actId="478"/>
          <ac:spMkLst>
            <pc:docMk/>
            <pc:sldMk cId="2724856505" sldId="279"/>
            <ac:spMk id="4" creationId="{4C7AECBC-AF99-8D0B-7BE0-06A918D72AAD}"/>
          </ac:spMkLst>
        </pc:spChg>
        <pc:spChg chg="add del mod">
          <ac:chgData name="Niek van Onna" userId="437b9ba0-513d-4a6f-ab71-4fcbba62094e" providerId="ADAL" clId="{34898E93-E04A-498C-B3B9-64895BD4B030}" dt="2022-05-10T14:03:28.594" v="392" actId="478"/>
          <ac:spMkLst>
            <pc:docMk/>
            <pc:sldMk cId="2724856505" sldId="279"/>
            <ac:spMk id="6" creationId="{1BBF1B10-0561-1F0F-427C-646A1246D1D6}"/>
          </ac:spMkLst>
        </pc:spChg>
        <pc:spChg chg="add mod">
          <ac:chgData name="Niek van Onna" userId="437b9ba0-513d-4a6f-ab71-4fcbba62094e" providerId="ADAL" clId="{34898E93-E04A-498C-B3B9-64895BD4B030}" dt="2022-05-10T14:12:58.979" v="478"/>
          <ac:spMkLst>
            <pc:docMk/>
            <pc:sldMk cId="2724856505" sldId="279"/>
            <ac:spMk id="9" creationId="{7F526525-ACF3-C025-097B-C7B45D5D7936}"/>
          </ac:spMkLst>
        </pc:spChg>
        <pc:spChg chg="add del">
          <ac:chgData name="Niek van Onna" userId="437b9ba0-513d-4a6f-ab71-4fcbba62094e" providerId="ADAL" clId="{34898E93-E04A-498C-B3B9-64895BD4B030}" dt="2022-05-10T14:12:32.589" v="473" actId="22"/>
          <ac:spMkLst>
            <pc:docMk/>
            <pc:sldMk cId="2724856505" sldId="279"/>
            <ac:spMk id="24" creationId="{21899A32-561D-61FD-9BCB-9193BE92543F}"/>
          </ac:spMkLst>
        </pc:spChg>
        <pc:spChg chg="add del mod">
          <ac:chgData name="Niek van Onna" userId="437b9ba0-513d-4a6f-ab71-4fcbba62094e" providerId="ADAL" clId="{34898E93-E04A-498C-B3B9-64895BD4B030}" dt="2022-05-10T14:13:06.043" v="479" actId="478"/>
          <ac:spMkLst>
            <pc:docMk/>
            <pc:sldMk cId="2724856505" sldId="279"/>
            <ac:spMk id="30" creationId="{A35B21A9-C295-2138-9120-0F423C2A614F}"/>
          </ac:spMkLst>
        </pc:spChg>
        <pc:spChg chg="add del mod">
          <ac:chgData name="Niek van Onna" userId="437b9ba0-513d-4a6f-ab71-4fcbba62094e" providerId="ADAL" clId="{34898E93-E04A-498C-B3B9-64895BD4B030}" dt="2022-05-31T14:33:30.901" v="1959" actId="1037"/>
          <ac:spMkLst>
            <pc:docMk/>
            <pc:sldMk cId="2724856505" sldId="279"/>
            <ac:spMk id="35" creationId="{E29CA921-BC85-467D-8C96-06084AF740D2}"/>
          </ac:spMkLst>
        </pc:spChg>
        <pc:spChg chg="mod">
          <ac:chgData name="Niek van Onna" userId="437b9ba0-513d-4a6f-ab71-4fcbba62094e" providerId="ADAL" clId="{34898E93-E04A-498C-B3B9-64895BD4B030}" dt="2022-05-31T14:33:12.361" v="1941" actId="20577"/>
          <ac:spMkLst>
            <pc:docMk/>
            <pc:sldMk cId="2724856505" sldId="279"/>
            <ac:spMk id="44" creationId="{00000000-0000-0000-0000-000000000000}"/>
          </ac:spMkLst>
        </pc:spChg>
        <pc:picChg chg="mod">
          <ac:chgData name="Niek van Onna" userId="437b9ba0-513d-4a6f-ab71-4fcbba62094e" providerId="ADAL" clId="{34898E93-E04A-498C-B3B9-64895BD4B030}" dt="2022-05-31T14:33:18.924" v="1946" actId="1076"/>
          <ac:picMkLst>
            <pc:docMk/>
            <pc:sldMk cId="2724856505" sldId="279"/>
            <ac:picMk id="29" creationId="{F50BA1C9-B048-48BE-81FD-5F0C0638851F}"/>
          </ac:picMkLst>
        </pc:picChg>
        <pc:picChg chg="mod">
          <ac:chgData name="Niek van Onna" userId="437b9ba0-513d-4a6f-ab71-4fcbba62094e" providerId="ADAL" clId="{34898E93-E04A-498C-B3B9-64895BD4B030}" dt="2022-05-31T14:33:18.924" v="1946" actId="1076"/>
          <ac:picMkLst>
            <pc:docMk/>
            <pc:sldMk cId="2724856505" sldId="279"/>
            <ac:picMk id="34" creationId="{5531A064-A3BC-4EE9-AEEC-A00F9DF31025}"/>
          </ac:picMkLst>
        </pc:picChg>
      </pc:sldChg>
      <pc:sldChg chg="addSp delSp modSp add mod ord modClrScheme delAnim modAnim chgLayout modNotesTx">
        <pc:chgData name="Niek van Onna" userId="437b9ba0-513d-4a6f-ab71-4fcbba62094e" providerId="ADAL" clId="{34898E93-E04A-498C-B3B9-64895BD4B030}" dt="2022-06-08T11:51:01.855" v="7488" actId="14100"/>
        <pc:sldMkLst>
          <pc:docMk/>
          <pc:sldMk cId="3425700114" sldId="296"/>
        </pc:sldMkLst>
        <pc:spChg chg="mod">
          <ac:chgData name="Niek van Onna" userId="437b9ba0-513d-4a6f-ab71-4fcbba62094e" providerId="ADAL" clId="{34898E93-E04A-498C-B3B9-64895BD4B030}" dt="2022-06-08T11:51:01.855" v="7488" actId="14100"/>
          <ac:spMkLst>
            <pc:docMk/>
            <pc:sldMk cId="3425700114" sldId="296"/>
            <ac:spMk id="2" creationId="{FEBF59C7-6179-4421-8183-9FDE871DCC76}"/>
          </ac:spMkLst>
        </pc:spChg>
        <pc:spChg chg="del mod">
          <ac:chgData name="Niek van Onna" userId="437b9ba0-513d-4a6f-ab71-4fcbba62094e" providerId="ADAL" clId="{34898E93-E04A-498C-B3B9-64895BD4B030}" dt="2022-05-31T14:12:25.781" v="1808" actId="478"/>
          <ac:spMkLst>
            <pc:docMk/>
            <pc:sldMk cId="3425700114" sldId="296"/>
            <ac:spMk id="3" creationId="{00000000-0000-0000-0000-000000000000}"/>
          </ac:spMkLst>
        </pc:spChg>
        <pc:spChg chg="add mod">
          <ac:chgData name="Niek van Onna" userId="437b9ba0-513d-4a6f-ab71-4fcbba62094e" providerId="ADAL" clId="{34898E93-E04A-498C-B3B9-64895BD4B030}" dt="2022-05-31T14:19:25.452" v="1865" actId="164"/>
          <ac:spMkLst>
            <pc:docMk/>
            <pc:sldMk cId="3425700114" sldId="296"/>
            <ac:spMk id="4" creationId="{9A54A5A8-5C6F-64C0-8E23-62ABB2BD8251}"/>
          </ac:spMkLst>
        </pc:spChg>
        <pc:spChg chg="add del mod ord">
          <ac:chgData name="Niek van Onna" userId="437b9ba0-513d-4a6f-ab71-4fcbba62094e" providerId="ADAL" clId="{34898E93-E04A-498C-B3B9-64895BD4B030}" dt="2022-05-10T14:03:47.298" v="395" actId="700"/>
          <ac:spMkLst>
            <pc:docMk/>
            <pc:sldMk cId="3425700114" sldId="296"/>
            <ac:spMk id="4" creationId="{9DBE88F1-D814-DB53-603D-6B38FD6C0E63}"/>
          </ac:spMkLst>
        </pc:spChg>
        <pc:spChg chg="del mod ord">
          <ac:chgData name="Niek van Onna" userId="437b9ba0-513d-4a6f-ab71-4fcbba62094e" providerId="ADAL" clId="{34898E93-E04A-498C-B3B9-64895BD4B030}" dt="2022-05-10T14:12:17.399" v="470" actId="478"/>
          <ac:spMkLst>
            <pc:docMk/>
            <pc:sldMk cId="3425700114" sldId="296"/>
            <ac:spMk id="5" creationId="{00000000-0000-0000-0000-000000000000}"/>
          </ac:spMkLst>
        </pc:spChg>
        <pc:spChg chg="add del mod ord">
          <ac:chgData name="Niek van Onna" userId="437b9ba0-513d-4a6f-ab71-4fcbba62094e" providerId="ADAL" clId="{34898E93-E04A-498C-B3B9-64895BD4B030}" dt="2022-05-10T14:03:47.298" v="395" actId="700"/>
          <ac:spMkLst>
            <pc:docMk/>
            <pc:sldMk cId="3425700114" sldId="296"/>
            <ac:spMk id="6" creationId="{C4F20B29-B4A9-AA67-F231-B60AEDCD2164}"/>
          </ac:spMkLst>
        </pc:spChg>
        <pc:spChg chg="add del mod ord">
          <ac:chgData name="Niek van Onna" userId="437b9ba0-513d-4a6f-ab71-4fcbba62094e" providerId="ADAL" clId="{34898E93-E04A-498C-B3B9-64895BD4B030}" dt="2022-05-10T14:12:08.237" v="468" actId="478"/>
          <ac:spMkLst>
            <pc:docMk/>
            <pc:sldMk cId="3425700114" sldId="296"/>
            <ac:spMk id="8" creationId="{9A14DD64-8F37-C0CA-4A4F-FD91ED88D1FD}"/>
          </ac:spMkLst>
        </pc:spChg>
        <pc:spChg chg="mod">
          <ac:chgData name="Niek van Onna" userId="437b9ba0-513d-4a6f-ab71-4fcbba62094e" providerId="ADAL" clId="{34898E93-E04A-498C-B3B9-64895BD4B030}" dt="2022-05-31T14:14:06.188" v="1827" actId="108"/>
          <ac:spMkLst>
            <pc:docMk/>
            <pc:sldMk cId="3425700114" sldId="296"/>
            <ac:spMk id="9" creationId="{00000000-0000-0000-0000-000000000000}"/>
          </ac:spMkLst>
        </pc:spChg>
        <pc:spChg chg="mod">
          <ac:chgData name="Niek van Onna" userId="437b9ba0-513d-4a6f-ab71-4fcbba62094e" providerId="ADAL" clId="{34898E93-E04A-498C-B3B9-64895BD4B030}" dt="2022-05-31T14:13:58.180" v="1826" actId="1582"/>
          <ac:spMkLst>
            <pc:docMk/>
            <pc:sldMk cId="3425700114" sldId="296"/>
            <ac:spMk id="10" creationId="{00000000-0000-0000-0000-000000000000}"/>
          </ac:spMkLst>
        </pc:spChg>
        <pc:spChg chg="add mod ord">
          <ac:chgData name="Niek van Onna" userId="437b9ba0-513d-4a6f-ab71-4fcbba62094e" providerId="ADAL" clId="{34898E93-E04A-498C-B3B9-64895BD4B030}" dt="2022-05-10T14:12:15.509" v="469"/>
          <ac:spMkLst>
            <pc:docMk/>
            <pc:sldMk cId="3425700114" sldId="296"/>
            <ac:spMk id="11" creationId="{9406F7C9-BFDC-FF52-4380-6911B4E2508C}"/>
          </ac:spMkLst>
        </pc:spChg>
        <pc:spChg chg="mod">
          <ac:chgData name="Niek van Onna" userId="437b9ba0-513d-4a6f-ab71-4fcbba62094e" providerId="ADAL" clId="{34898E93-E04A-498C-B3B9-64895BD4B030}" dt="2022-05-31T14:14:27.111" v="1831" actId="14100"/>
          <ac:spMkLst>
            <pc:docMk/>
            <pc:sldMk cId="3425700114" sldId="296"/>
            <ac:spMk id="12" creationId="{00000000-0000-0000-0000-000000000000}"/>
          </ac:spMkLst>
        </pc:spChg>
        <pc:spChg chg="add del mod">
          <ac:chgData name="Niek van Onna" userId="437b9ba0-513d-4a6f-ab71-4fcbba62094e" providerId="ADAL" clId="{34898E93-E04A-498C-B3B9-64895BD4B030}" dt="2022-05-10T14:12:20.274" v="471" actId="478"/>
          <ac:spMkLst>
            <pc:docMk/>
            <pc:sldMk cId="3425700114" sldId="296"/>
            <ac:spMk id="14" creationId="{4B9CD582-4C12-0505-2429-573BB0632443}"/>
          </ac:spMkLst>
        </pc:spChg>
        <pc:spChg chg="del mod">
          <ac:chgData name="Niek van Onna" userId="437b9ba0-513d-4a6f-ab71-4fcbba62094e" providerId="ADAL" clId="{34898E93-E04A-498C-B3B9-64895BD4B030}" dt="2022-05-31T14:12:25.781" v="1808" actId="478"/>
          <ac:spMkLst>
            <pc:docMk/>
            <pc:sldMk cId="3425700114" sldId="296"/>
            <ac:spMk id="15" creationId="{00000000-0000-0000-0000-000000000000}"/>
          </ac:spMkLst>
        </pc:spChg>
        <pc:spChg chg="mod">
          <ac:chgData name="Niek van Onna" userId="437b9ba0-513d-4a6f-ab71-4fcbba62094e" providerId="ADAL" clId="{34898E93-E04A-498C-B3B9-64895BD4B030}" dt="2022-05-31T14:14:14.700" v="1828" actId="108"/>
          <ac:spMkLst>
            <pc:docMk/>
            <pc:sldMk cId="3425700114" sldId="296"/>
            <ac:spMk id="17" creationId="{00000000-0000-0000-0000-000000000000}"/>
          </ac:spMkLst>
        </pc:spChg>
        <pc:spChg chg="mod">
          <ac:chgData name="Niek van Onna" userId="437b9ba0-513d-4a6f-ab71-4fcbba62094e" providerId="ADAL" clId="{34898E93-E04A-498C-B3B9-64895BD4B030}" dt="2022-05-10T14:08:57.921" v="434" actId="1076"/>
          <ac:spMkLst>
            <pc:docMk/>
            <pc:sldMk cId="3425700114" sldId="296"/>
            <ac:spMk id="22" creationId="{00000000-0000-0000-0000-000000000000}"/>
          </ac:spMkLst>
        </pc:spChg>
        <pc:spChg chg="del mod">
          <ac:chgData name="Niek van Onna" userId="437b9ba0-513d-4a6f-ab71-4fcbba62094e" providerId="ADAL" clId="{34898E93-E04A-498C-B3B9-64895BD4B030}" dt="2022-05-31T14:12:25.781" v="1808" actId="478"/>
          <ac:spMkLst>
            <pc:docMk/>
            <pc:sldMk cId="3425700114" sldId="296"/>
            <ac:spMk id="26" creationId="{00000000-0000-0000-0000-000000000000}"/>
          </ac:spMkLst>
        </pc:spChg>
        <pc:spChg chg="del mod">
          <ac:chgData name="Niek van Onna" userId="437b9ba0-513d-4a6f-ab71-4fcbba62094e" providerId="ADAL" clId="{34898E93-E04A-498C-B3B9-64895BD4B030}" dt="2022-05-31T14:12:25.781" v="1808" actId="478"/>
          <ac:spMkLst>
            <pc:docMk/>
            <pc:sldMk cId="3425700114" sldId="296"/>
            <ac:spMk id="27" creationId="{00000000-0000-0000-0000-000000000000}"/>
          </ac:spMkLst>
        </pc:spChg>
        <pc:spChg chg="del mod">
          <ac:chgData name="Niek van Onna" userId="437b9ba0-513d-4a6f-ab71-4fcbba62094e" providerId="ADAL" clId="{34898E93-E04A-498C-B3B9-64895BD4B030}" dt="2022-05-31T14:12:29.303" v="1809" actId="478"/>
          <ac:spMkLst>
            <pc:docMk/>
            <pc:sldMk cId="3425700114" sldId="296"/>
            <ac:spMk id="30" creationId="{00000000-0000-0000-0000-000000000000}"/>
          </ac:spMkLst>
        </pc:spChg>
        <pc:spChg chg="del mod">
          <ac:chgData name="Niek van Onna" userId="437b9ba0-513d-4a6f-ab71-4fcbba62094e" providerId="ADAL" clId="{34898E93-E04A-498C-B3B9-64895BD4B030}" dt="2022-05-31T14:12:29.303" v="1809" actId="478"/>
          <ac:spMkLst>
            <pc:docMk/>
            <pc:sldMk cId="3425700114" sldId="296"/>
            <ac:spMk id="31" creationId="{00000000-0000-0000-0000-000000000000}"/>
          </ac:spMkLst>
        </pc:spChg>
        <pc:spChg chg="del mod">
          <ac:chgData name="Niek van Onna" userId="437b9ba0-513d-4a6f-ab71-4fcbba62094e" providerId="ADAL" clId="{34898E93-E04A-498C-B3B9-64895BD4B030}" dt="2022-05-31T14:12:25.781" v="1808" actId="478"/>
          <ac:spMkLst>
            <pc:docMk/>
            <pc:sldMk cId="3425700114" sldId="296"/>
            <ac:spMk id="32" creationId="{00000000-0000-0000-0000-000000000000}"/>
          </ac:spMkLst>
        </pc:spChg>
        <pc:spChg chg="del mod">
          <ac:chgData name="Niek van Onna" userId="437b9ba0-513d-4a6f-ab71-4fcbba62094e" providerId="ADAL" clId="{34898E93-E04A-498C-B3B9-64895BD4B030}" dt="2022-05-31T14:12:25.781" v="1808" actId="478"/>
          <ac:spMkLst>
            <pc:docMk/>
            <pc:sldMk cId="3425700114" sldId="296"/>
            <ac:spMk id="36" creationId="{00000000-0000-0000-0000-000000000000}"/>
          </ac:spMkLst>
        </pc:spChg>
        <pc:spChg chg="del mod">
          <ac:chgData name="Niek van Onna" userId="437b9ba0-513d-4a6f-ab71-4fcbba62094e" providerId="ADAL" clId="{34898E93-E04A-498C-B3B9-64895BD4B030}" dt="2022-05-31T14:12:25.781" v="1808" actId="478"/>
          <ac:spMkLst>
            <pc:docMk/>
            <pc:sldMk cId="3425700114" sldId="296"/>
            <ac:spMk id="37" creationId="{DA02254D-CB51-41C6-B289-B3FA0B3C2FCC}"/>
          </ac:spMkLst>
        </pc:spChg>
        <pc:spChg chg="del mod">
          <ac:chgData name="Niek van Onna" userId="437b9ba0-513d-4a6f-ab71-4fcbba62094e" providerId="ADAL" clId="{34898E93-E04A-498C-B3B9-64895BD4B030}" dt="2022-05-31T14:12:29.303" v="1809" actId="478"/>
          <ac:spMkLst>
            <pc:docMk/>
            <pc:sldMk cId="3425700114" sldId="296"/>
            <ac:spMk id="39" creationId="{00000000-0000-0000-0000-000000000000}"/>
          </ac:spMkLst>
        </pc:spChg>
        <pc:spChg chg="del mod">
          <ac:chgData name="Niek van Onna" userId="437b9ba0-513d-4a6f-ab71-4fcbba62094e" providerId="ADAL" clId="{34898E93-E04A-498C-B3B9-64895BD4B030}" dt="2022-05-31T14:12:25.781" v="1808" actId="478"/>
          <ac:spMkLst>
            <pc:docMk/>
            <pc:sldMk cId="3425700114" sldId="296"/>
            <ac:spMk id="41" creationId="{00000000-0000-0000-0000-000000000000}"/>
          </ac:spMkLst>
        </pc:spChg>
        <pc:spChg chg="del mod">
          <ac:chgData name="Niek van Onna" userId="437b9ba0-513d-4a6f-ab71-4fcbba62094e" providerId="ADAL" clId="{34898E93-E04A-498C-B3B9-64895BD4B030}" dt="2022-05-31T14:12:25.781" v="1808" actId="478"/>
          <ac:spMkLst>
            <pc:docMk/>
            <pc:sldMk cId="3425700114" sldId="296"/>
            <ac:spMk id="43" creationId="{00000000-0000-0000-0000-000000000000}"/>
          </ac:spMkLst>
        </pc:spChg>
        <pc:spChg chg="del mod">
          <ac:chgData name="Niek van Onna" userId="437b9ba0-513d-4a6f-ab71-4fcbba62094e" providerId="ADAL" clId="{34898E93-E04A-498C-B3B9-64895BD4B030}" dt="2022-05-31T14:12:25.781" v="1808" actId="478"/>
          <ac:spMkLst>
            <pc:docMk/>
            <pc:sldMk cId="3425700114" sldId="296"/>
            <ac:spMk id="45" creationId="{00000000-0000-0000-0000-000000000000}"/>
          </ac:spMkLst>
        </pc:spChg>
        <pc:spChg chg="del mod">
          <ac:chgData name="Niek van Onna" userId="437b9ba0-513d-4a6f-ab71-4fcbba62094e" providerId="ADAL" clId="{34898E93-E04A-498C-B3B9-64895BD4B030}" dt="2022-05-31T14:12:29.303" v="1809" actId="478"/>
          <ac:spMkLst>
            <pc:docMk/>
            <pc:sldMk cId="3425700114" sldId="296"/>
            <ac:spMk id="46" creationId="{00000000-0000-0000-0000-000000000000}"/>
          </ac:spMkLst>
        </pc:spChg>
        <pc:grpChg chg="add mod">
          <ac:chgData name="Niek van Onna" userId="437b9ba0-513d-4a6f-ab71-4fcbba62094e" providerId="ADAL" clId="{34898E93-E04A-498C-B3B9-64895BD4B030}" dt="2022-05-31T14:19:29.695" v="1866" actId="1076"/>
          <ac:grpSpMkLst>
            <pc:docMk/>
            <pc:sldMk cId="3425700114" sldId="296"/>
            <ac:grpSpMk id="5" creationId="{EE2DBD9C-151A-5C43-CD31-4A8041C2A16F}"/>
          </ac:grpSpMkLst>
        </pc:grpChg>
        <pc:graphicFrameChg chg="mod ord modGraphic">
          <ac:chgData name="Niek van Onna" userId="437b9ba0-513d-4a6f-ab71-4fcbba62094e" providerId="ADAL" clId="{34898E93-E04A-498C-B3B9-64895BD4B030}" dt="2022-05-31T14:13:27.509" v="1821" actId="404"/>
          <ac:graphicFrameMkLst>
            <pc:docMk/>
            <pc:sldMk cId="3425700114" sldId="296"/>
            <ac:graphicFrameMk id="7" creationId="{00000000-0000-0000-0000-000000000000}"/>
          </ac:graphicFrameMkLst>
        </pc:graphicFrameChg>
        <pc:picChg chg="del mod">
          <ac:chgData name="Niek van Onna" userId="437b9ba0-513d-4a6f-ab71-4fcbba62094e" providerId="ADAL" clId="{34898E93-E04A-498C-B3B9-64895BD4B030}" dt="2022-05-31T14:12:25.781" v="1808" actId="478"/>
          <ac:picMkLst>
            <pc:docMk/>
            <pc:sldMk cId="3425700114" sldId="296"/>
            <ac:picMk id="16" creationId="{7818D025-282F-407E-A762-A7678721E0E9}"/>
          </ac:picMkLst>
        </pc:picChg>
        <pc:picChg chg="del mod">
          <ac:chgData name="Niek van Onna" userId="437b9ba0-513d-4a6f-ab71-4fcbba62094e" providerId="ADAL" clId="{34898E93-E04A-498C-B3B9-64895BD4B030}" dt="2022-05-31T14:12:25.781" v="1808" actId="478"/>
          <ac:picMkLst>
            <pc:docMk/>
            <pc:sldMk cId="3425700114" sldId="296"/>
            <ac:picMk id="21" creationId="{F50BA1C9-B048-48BE-81FD-5F0C0638851F}"/>
          </ac:picMkLst>
        </pc:picChg>
        <pc:picChg chg="del mod">
          <ac:chgData name="Niek van Onna" userId="437b9ba0-513d-4a6f-ab71-4fcbba62094e" providerId="ADAL" clId="{34898E93-E04A-498C-B3B9-64895BD4B030}" dt="2022-05-31T14:12:25.781" v="1808" actId="478"/>
          <ac:picMkLst>
            <pc:docMk/>
            <pc:sldMk cId="3425700114" sldId="296"/>
            <ac:picMk id="23" creationId="{4FD04F45-201A-4C34-8F42-5A02DA83B113}"/>
          </ac:picMkLst>
        </pc:picChg>
        <pc:picChg chg="del mod">
          <ac:chgData name="Niek van Onna" userId="437b9ba0-513d-4a6f-ab71-4fcbba62094e" providerId="ADAL" clId="{34898E93-E04A-498C-B3B9-64895BD4B030}" dt="2022-05-31T14:12:25.781" v="1808" actId="478"/>
          <ac:picMkLst>
            <pc:docMk/>
            <pc:sldMk cId="3425700114" sldId="296"/>
            <ac:picMk id="34" creationId="{F50BA1C9-B048-48BE-81FD-5F0C0638851F}"/>
          </ac:picMkLst>
        </pc:picChg>
        <pc:picChg chg="del mod">
          <ac:chgData name="Niek van Onna" userId="437b9ba0-513d-4a6f-ab71-4fcbba62094e" providerId="ADAL" clId="{34898E93-E04A-498C-B3B9-64895BD4B030}" dt="2022-05-31T14:12:25.781" v="1808" actId="478"/>
          <ac:picMkLst>
            <pc:docMk/>
            <pc:sldMk cId="3425700114" sldId="296"/>
            <ac:picMk id="35" creationId="{4FD04F45-201A-4C34-8F42-5A02DA83B113}"/>
          </ac:picMkLst>
        </pc:picChg>
        <pc:picChg chg="add mod">
          <ac:chgData name="Niek van Onna" userId="437b9ba0-513d-4a6f-ab71-4fcbba62094e" providerId="ADAL" clId="{34898E93-E04A-498C-B3B9-64895BD4B030}" dt="2022-05-31T14:19:54.518" v="1888" actId="1076"/>
          <ac:picMkLst>
            <pc:docMk/>
            <pc:sldMk cId="3425700114" sldId="296"/>
            <ac:picMk id="38" creationId="{22F7E81F-FC0B-8827-43E7-D667E8197510}"/>
          </ac:picMkLst>
        </pc:picChg>
        <pc:picChg chg="mod">
          <ac:chgData name="Niek van Onna" userId="437b9ba0-513d-4a6f-ab71-4fcbba62094e" providerId="ADAL" clId="{34898E93-E04A-498C-B3B9-64895BD4B030}" dt="2022-05-10T14:08:57.921" v="434" actId="1076"/>
          <ac:picMkLst>
            <pc:docMk/>
            <pc:sldMk cId="3425700114" sldId="296"/>
            <ac:picMk id="40" creationId="{F2FE30C2-9C27-41A8-8C87-816DAFBCEF89}"/>
          </ac:picMkLst>
        </pc:picChg>
        <pc:picChg chg="del mod">
          <ac:chgData name="Niek van Onna" userId="437b9ba0-513d-4a6f-ab71-4fcbba62094e" providerId="ADAL" clId="{34898E93-E04A-498C-B3B9-64895BD4B030}" dt="2022-05-31T14:12:25.781" v="1808" actId="478"/>
          <ac:picMkLst>
            <pc:docMk/>
            <pc:sldMk cId="3425700114" sldId="296"/>
            <ac:picMk id="42" creationId="{4FD04F45-201A-4C34-8F42-5A02DA83B113}"/>
          </ac:picMkLst>
        </pc:picChg>
        <pc:picChg chg="del mod">
          <ac:chgData name="Niek van Onna" userId="437b9ba0-513d-4a6f-ab71-4fcbba62094e" providerId="ADAL" clId="{34898E93-E04A-498C-B3B9-64895BD4B030}" dt="2022-05-31T14:12:25.781" v="1808" actId="478"/>
          <ac:picMkLst>
            <pc:docMk/>
            <pc:sldMk cId="3425700114" sldId="296"/>
            <ac:picMk id="44" creationId="{7818D025-282F-407E-A762-A7678721E0E9}"/>
          </ac:picMkLst>
        </pc:picChg>
        <pc:picChg chg="add mod">
          <ac:chgData name="Niek van Onna" userId="437b9ba0-513d-4a6f-ab71-4fcbba62094e" providerId="ADAL" clId="{34898E93-E04A-498C-B3B9-64895BD4B030}" dt="2022-05-31T14:19:44.041" v="1876" actId="1076"/>
          <ac:picMkLst>
            <pc:docMk/>
            <pc:sldMk cId="3425700114" sldId="296"/>
            <ac:picMk id="47" creationId="{87BFCBF8-D7FF-D7DD-7A6E-F41942EAE3D4}"/>
          </ac:picMkLst>
        </pc:picChg>
        <pc:picChg chg="del mod">
          <ac:chgData name="Niek van Onna" userId="437b9ba0-513d-4a6f-ab71-4fcbba62094e" providerId="ADAL" clId="{34898E93-E04A-498C-B3B9-64895BD4B030}" dt="2022-05-31T14:12:16.599" v="1806" actId="478"/>
          <ac:picMkLst>
            <pc:docMk/>
            <pc:sldMk cId="3425700114" sldId="296"/>
            <ac:picMk id="48" creationId="{86C096F5-CF0F-4762-BE31-08B370FCB226}"/>
          </ac:picMkLst>
        </pc:picChg>
        <pc:picChg chg="del mod">
          <ac:chgData name="Niek van Onna" userId="437b9ba0-513d-4a6f-ab71-4fcbba62094e" providerId="ADAL" clId="{34898E93-E04A-498C-B3B9-64895BD4B030}" dt="2022-05-31T14:12:19.670" v="1807" actId="478"/>
          <ac:picMkLst>
            <pc:docMk/>
            <pc:sldMk cId="3425700114" sldId="296"/>
            <ac:picMk id="49" creationId="{702068C4-AB88-4B90-83D2-A11B181AFB19}"/>
          </ac:picMkLst>
        </pc:picChg>
        <pc:picChg chg="add mod">
          <ac:chgData name="Niek van Onna" userId="437b9ba0-513d-4a6f-ab71-4fcbba62094e" providerId="ADAL" clId="{34898E93-E04A-498C-B3B9-64895BD4B030}" dt="2022-05-31T14:19:25.452" v="1865" actId="164"/>
          <ac:picMkLst>
            <pc:docMk/>
            <pc:sldMk cId="3425700114" sldId="296"/>
            <ac:picMk id="50" creationId="{A389D684-92E5-1BBD-39F1-F9389811B0BE}"/>
          </ac:picMkLst>
        </pc:picChg>
        <pc:picChg chg="add mod">
          <ac:chgData name="Niek van Onna" userId="437b9ba0-513d-4a6f-ab71-4fcbba62094e" providerId="ADAL" clId="{34898E93-E04A-498C-B3B9-64895BD4B030}" dt="2022-05-31T14:19:52.847" v="1887" actId="1076"/>
          <ac:picMkLst>
            <pc:docMk/>
            <pc:sldMk cId="3425700114" sldId="296"/>
            <ac:picMk id="1026" creationId="{816C1CAF-A3BF-3A92-1C88-4DE75488BDA0}"/>
          </ac:picMkLst>
        </pc:picChg>
        <pc:cxnChg chg="mod">
          <ac:chgData name="Niek van Onna" userId="437b9ba0-513d-4a6f-ab71-4fcbba62094e" providerId="ADAL" clId="{34898E93-E04A-498C-B3B9-64895BD4B030}" dt="2022-05-10T14:08:57.921" v="434" actId="1076"/>
          <ac:cxnSpMkLst>
            <pc:docMk/>
            <pc:sldMk cId="3425700114" sldId="296"/>
            <ac:cxnSpMk id="19" creationId="{00000000-0000-0000-0000-000000000000}"/>
          </ac:cxnSpMkLst>
        </pc:cxnChg>
      </pc:sldChg>
      <pc:sldChg chg="addSp delSp modSp mod modClrScheme chgLayout">
        <pc:chgData name="Niek van Onna" userId="437b9ba0-513d-4a6f-ab71-4fcbba62094e" providerId="ADAL" clId="{34898E93-E04A-498C-B3B9-64895BD4B030}" dt="2022-06-08T10:14:52.414" v="7240" actId="20577"/>
        <pc:sldMkLst>
          <pc:docMk/>
          <pc:sldMk cId="3886132287" sldId="365"/>
        </pc:sldMkLst>
        <pc:spChg chg="mod ord">
          <ac:chgData name="Niek van Onna" userId="437b9ba0-513d-4a6f-ab71-4fcbba62094e" providerId="ADAL" clId="{34898E93-E04A-498C-B3B9-64895BD4B030}" dt="2022-05-10T14:00:04.362" v="366" actId="27636"/>
          <ac:spMkLst>
            <pc:docMk/>
            <pc:sldMk cId="3886132287" sldId="365"/>
            <ac:spMk id="2" creationId="{C53A9138-CC11-E540-AD38-50D544DFCF6A}"/>
          </ac:spMkLst>
        </pc:spChg>
        <pc:spChg chg="mod ord">
          <ac:chgData name="Niek van Onna" userId="437b9ba0-513d-4a6f-ab71-4fcbba62094e" providerId="ADAL" clId="{34898E93-E04A-498C-B3B9-64895BD4B030}" dt="2022-06-08T10:14:52.414" v="7240" actId="20577"/>
          <ac:spMkLst>
            <pc:docMk/>
            <pc:sldMk cId="3886132287" sldId="365"/>
            <ac:spMk id="3" creationId="{D1CE9769-4861-1140-BF1A-F747E987E7A8}"/>
          </ac:spMkLst>
        </pc:spChg>
        <pc:picChg chg="add del mod">
          <ac:chgData name="Niek van Onna" userId="437b9ba0-513d-4a6f-ab71-4fcbba62094e" providerId="ADAL" clId="{34898E93-E04A-498C-B3B9-64895BD4B030}" dt="2022-05-10T14:00:32.619" v="374" actId="478"/>
          <ac:picMkLst>
            <pc:docMk/>
            <pc:sldMk cId="3886132287" sldId="365"/>
            <ac:picMk id="9" creationId="{2FB78EB6-CBC7-08C6-E453-EC8446926C84}"/>
          </ac:picMkLst>
        </pc:picChg>
        <pc:picChg chg="add del mod">
          <ac:chgData name="Niek van Onna" userId="437b9ba0-513d-4a6f-ab71-4fcbba62094e" providerId="ADAL" clId="{34898E93-E04A-498C-B3B9-64895BD4B030}" dt="2022-06-08T08:52:23.963" v="4194" actId="478"/>
          <ac:picMkLst>
            <pc:docMk/>
            <pc:sldMk cId="3886132287" sldId="365"/>
            <ac:picMk id="9" creationId="{D6373935-0F35-8C95-29F0-98A6562F416E}"/>
          </ac:picMkLst>
        </pc:picChg>
      </pc:sldChg>
      <pc:sldChg chg="del">
        <pc:chgData name="Niek van Onna" userId="437b9ba0-513d-4a6f-ab71-4fcbba62094e" providerId="ADAL" clId="{34898E93-E04A-498C-B3B9-64895BD4B030}" dt="2022-06-08T10:15:07.838" v="7241" actId="47"/>
        <pc:sldMkLst>
          <pc:docMk/>
          <pc:sldMk cId="1000544986" sldId="372"/>
        </pc:sldMkLst>
      </pc:sldChg>
      <pc:sldChg chg="addSp delSp modSp mod modNotesTx">
        <pc:chgData name="Niek van Onna" userId="437b9ba0-513d-4a6f-ab71-4fcbba62094e" providerId="ADAL" clId="{34898E93-E04A-498C-B3B9-64895BD4B030}" dt="2022-06-08T11:58:18.947" v="7589" actId="21"/>
        <pc:sldMkLst>
          <pc:docMk/>
          <pc:sldMk cId="3103714773" sldId="374"/>
        </pc:sldMkLst>
        <pc:spChg chg="mod">
          <ac:chgData name="Niek van Onna" userId="437b9ba0-513d-4a6f-ab71-4fcbba62094e" providerId="ADAL" clId="{34898E93-E04A-498C-B3B9-64895BD4B030}" dt="2022-06-08T10:18:26.939" v="7255" actId="207"/>
          <ac:spMkLst>
            <pc:docMk/>
            <pc:sldMk cId="3103714773" sldId="374"/>
            <ac:spMk id="3" creationId="{4310FFA3-1D74-4DB9-84DD-13D2A43AC50A}"/>
          </ac:spMkLst>
        </pc:spChg>
        <pc:spChg chg="add del mod">
          <ac:chgData name="Niek van Onna" userId="437b9ba0-513d-4a6f-ab71-4fcbba62094e" providerId="ADAL" clId="{34898E93-E04A-498C-B3B9-64895BD4B030}" dt="2022-06-08T11:58:18.947" v="7589" actId="21"/>
          <ac:spMkLst>
            <pc:docMk/>
            <pc:sldMk cId="3103714773" sldId="374"/>
            <ac:spMk id="4" creationId="{5340E01C-3DD8-90C1-AD64-C5E32A15A538}"/>
          </ac:spMkLst>
        </pc:spChg>
      </pc:sldChg>
      <pc:sldChg chg="del">
        <pc:chgData name="Niek van Onna" userId="437b9ba0-513d-4a6f-ab71-4fcbba62094e" providerId="ADAL" clId="{34898E93-E04A-498C-B3B9-64895BD4B030}" dt="2022-05-10T13:56:59.554" v="337" actId="47"/>
        <pc:sldMkLst>
          <pc:docMk/>
          <pc:sldMk cId="2816883224" sldId="375"/>
        </pc:sldMkLst>
      </pc:sldChg>
      <pc:sldChg chg="addSp delSp modSp mod modNotesTx">
        <pc:chgData name="Niek van Onna" userId="437b9ba0-513d-4a6f-ab71-4fcbba62094e" providerId="ADAL" clId="{34898E93-E04A-498C-B3B9-64895BD4B030}" dt="2022-06-08T11:58:54.649" v="7596" actId="478"/>
        <pc:sldMkLst>
          <pc:docMk/>
          <pc:sldMk cId="1709712790" sldId="376"/>
        </pc:sldMkLst>
        <pc:spChg chg="mod">
          <ac:chgData name="Niek van Onna" userId="437b9ba0-513d-4a6f-ab71-4fcbba62094e" providerId="ADAL" clId="{34898E93-E04A-498C-B3B9-64895BD4B030}" dt="2022-06-08T11:43:47.041" v="7280" actId="20577"/>
          <ac:spMkLst>
            <pc:docMk/>
            <pc:sldMk cId="1709712790" sldId="376"/>
            <ac:spMk id="4" creationId="{44657B6B-074E-4615-B1BF-E935101A5307}"/>
          </ac:spMkLst>
        </pc:spChg>
        <pc:spChg chg="add mod">
          <ac:chgData name="Niek van Onna" userId="437b9ba0-513d-4a6f-ab71-4fcbba62094e" providerId="ADAL" clId="{34898E93-E04A-498C-B3B9-64895BD4B030}" dt="2022-06-08T11:58:37.149" v="7595" actId="14100"/>
          <ac:spMkLst>
            <pc:docMk/>
            <pc:sldMk cId="1709712790" sldId="376"/>
            <ac:spMk id="7" creationId="{97EC30AE-606F-0557-7A27-8B46130687FB}"/>
          </ac:spMkLst>
        </pc:spChg>
        <pc:picChg chg="add del mod">
          <ac:chgData name="Niek van Onna" userId="437b9ba0-513d-4a6f-ab71-4fcbba62094e" providerId="ADAL" clId="{34898E93-E04A-498C-B3B9-64895BD4B030}" dt="2022-06-08T11:58:54.649" v="7596" actId="478"/>
          <ac:picMkLst>
            <pc:docMk/>
            <pc:sldMk cId="1709712790" sldId="376"/>
            <ac:picMk id="6" creationId="{99448342-F4BC-4EC9-DB30-066C348B2B1F}"/>
          </ac:picMkLst>
        </pc:picChg>
      </pc:sldChg>
      <pc:sldChg chg="delSp modSp mod ord modNotesTx">
        <pc:chgData name="Niek van Onna" userId="437b9ba0-513d-4a6f-ab71-4fcbba62094e" providerId="ADAL" clId="{34898E93-E04A-498C-B3B9-64895BD4B030}" dt="2022-06-08T08:34:39.514" v="3547" actId="20577"/>
        <pc:sldMkLst>
          <pc:docMk/>
          <pc:sldMk cId="886801624" sldId="377"/>
        </pc:sldMkLst>
        <pc:spChg chg="del mod">
          <ac:chgData name="Niek van Onna" userId="437b9ba0-513d-4a6f-ab71-4fcbba62094e" providerId="ADAL" clId="{34898E93-E04A-498C-B3B9-64895BD4B030}" dt="2022-06-05T19:35:06.325" v="2647" actId="478"/>
          <ac:spMkLst>
            <pc:docMk/>
            <pc:sldMk cId="886801624" sldId="377"/>
            <ac:spMk id="7" creationId="{BC1646D4-9CBC-4ED6-802E-55017325353D}"/>
          </ac:spMkLst>
        </pc:spChg>
        <pc:spChg chg="mod">
          <ac:chgData name="Niek van Onna" userId="437b9ba0-513d-4a6f-ab71-4fcbba62094e" providerId="ADAL" clId="{34898E93-E04A-498C-B3B9-64895BD4B030}" dt="2022-06-05T19:35:04.260" v="2646"/>
          <ac:spMkLst>
            <pc:docMk/>
            <pc:sldMk cId="886801624" sldId="377"/>
            <ac:spMk id="9" creationId="{1E7AF6C7-7173-4CFB-BCE0-8E8BF4C5FAC4}"/>
          </ac:spMkLst>
        </pc:spChg>
        <pc:picChg chg="del">
          <ac:chgData name="Niek van Onna" userId="437b9ba0-513d-4a6f-ab71-4fcbba62094e" providerId="ADAL" clId="{34898E93-E04A-498C-B3B9-64895BD4B030}" dt="2022-06-05T19:34:51.827" v="2637" actId="478"/>
          <ac:picMkLst>
            <pc:docMk/>
            <pc:sldMk cId="886801624" sldId="377"/>
            <ac:picMk id="1028" creationId="{28BDC6FD-B112-4FE9-ADE7-69CE2561AA20}"/>
          </ac:picMkLst>
        </pc:picChg>
        <pc:picChg chg="del">
          <ac:chgData name="Niek van Onna" userId="437b9ba0-513d-4a6f-ab71-4fcbba62094e" providerId="ADAL" clId="{34898E93-E04A-498C-B3B9-64895BD4B030}" dt="2022-06-05T19:34:51.370" v="2636" actId="478"/>
          <ac:picMkLst>
            <pc:docMk/>
            <pc:sldMk cId="886801624" sldId="377"/>
            <ac:picMk id="1030" creationId="{519A12A9-C3F6-4A3F-8FA9-2C468AF04A8A}"/>
          </ac:picMkLst>
        </pc:picChg>
        <pc:picChg chg="del">
          <ac:chgData name="Niek van Onna" userId="437b9ba0-513d-4a6f-ab71-4fcbba62094e" providerId="ADAL" clId="{34898E93-E04A-498C-B3B9-64895BD4B030}" dt="2022-06-05T19:34:54.693" v="2640" actId="478"/>
          <ac:picMkLst>
            <pc:docMk/>
            <pc:sldMk cId="886801624" sldId="377"/>
            <ac:picMk id="1032" creationId="{7BB7050B-6DEE-4ECD-9D6F-614B18CA3E26}"/>
          </ac:picMkLst>
        </pc:picChg>
        <pc:picChg chg="del">
          <ac:chgData name="Niek van Onna" userId="437b9ba0-513d-4a6f-ab71-4fcbba62094e" providerId="ADAL" clId="{34898E93-E04A-498C-B3B9-64895BD4B030}" dt="2022-06-05T19:34:55.019" v="2641" actId="478"/>
          <ac:picMkLst>
            <pc:docMk/>
            <pc:sldMk cId="886801624" sldId="377"/>
            <ac:picMk id="1034" creationId="{A641C3F2-D944-4449-82DB-ADA95D499479}"/>
          </ac:picMkLst>
        </pc:picChg>
        <pc:picChg chg="mod">
          <ac:chgData name="Niek van Onna" userId="437b9ba0-513d-4a6f-ab71-4fcbba62094e" providerId="ADAL" clId="{34898E93-E04A-498C-B3B9-64895BD4B030}" dt="2022-06-05T19:35:12.231" v="2651" actId="1076"/>
          <ac:picMkLst>
            <pc:docMk/>
            <pc:sldMk cId="886801624" sldId="377"/>
            <ac:picMk id="1036" creationId="{D8B62F91-8C7E-42CC-81F8-824B5B2C5513}"/>
          </ac:picMkLst>
        </pc:picChg>
        <pc:picChg chg="mod">
          <ac:chgData name="Niek van Onna" userId="437b9ba0-513d-4a6f-ab71-4fcbba62094e" providerId="ADAL" clId="{34898E93-E04A-498C-B3B9-64895BD4B030}" dt="2022-06-05T19:35:31.211" v="2654" actId="1076"/>
          <ac:picMkLst>
            <pc:docMk/>
            <pc:sldMk cId="886801624" sldId="377"/>
            <ac:picMk id="1038" creationId="{230EBF91-30D0-4529-AED2-A780FB5FA426}"/>
          </ac:picMkLst>
        </pc:picChg>
        <pc:picChg chg="del">
          <ac:chgData name="Niek van Onna" userId="437b9ba0-513d-4a6f-ab71-4fcbba62094e" providerId="ADAL" clId="{34898E93-E04A-498C-B3B9-64895BD4B030}" dt="2022-06-05T19:34:53.493" v="2638" actId="478"/>
          <ac:picMkLst>
            <pc:docMk/>
            <pc:sldMk cId="886801624" sldId="377"/>
            <ac:picMk id="1040" creationId="{22400210-BE26-4935-888C-D1F1481FE802}"/>
          </ac:picMkLst>
        </pc:picChg>
        <pc:picChg chg="del">
          <ac:chgData name="Niek van Onna" userId="437b9ba0-513d-4a6f-ab71-4fcbba62094e" providerId="ADAL" clId="{34898E93-E04A-498C-B3B9-64895BD4B030}" dt="2022-06-05T19:34:53.799" v="2639" actId="478"/>
          <ac:picMkLst>
            <pc:docMk/>
            <pc:sldMk cId="886801624" sldId="377"/>
            <ac:picMk id="1042" creationId="{124F5FF7-02F0-4ACC-A0D4-CA602F1F81CA}"/>
          </ac:picMkLst>
        </pc:picChg>
      </pc:sldChg>
      <pc:sldChg chg="addSp delSp modSp mod">
        <pc:chgData name="Niek van Onna" userId="437b9ba0-513d-4a6f-ab71-4fcbba62094e" providerId="ADAL" clId="{34898E93-E04A-498C-B3B9-64895BD4B030}" dt="2022-06-08T11:58:59.954" v="7597" actId="1076"/>
        <pc:sldMkLst>
          <pc:docMk/>
          <pc:sldMk cId="2463330642" sldId="378"/>
        </pc:sldMkLst>
        <pc:spChg chg="del">
          <ac:chgData name="Niek van Onna" userId="437b9ba0-513d-4a6f-ab71-4fcbba62094e" providerId="ADAL" clId="{34898E93-E04A-498C-B3B9-64895BD4B030}" dt="2022-06-05T19:30:29.118" v="2564" actId="478"/>
          <ac:spMkLst>
            <pc:docMk/>
            <pc:sldMk cId="2463330642" sldId="378"/>
            <ac:spMk id="2" creationId="{90AB1361-1B0F-4DC0-AB98-C1B5FE60C32E}"/>
          </ac:spMkLst>
        </pc:spChg>
        <pc:spChg chg="del mod">
          <ac:chgData name="Niek van Onna" userId="437b9ba0-513d-4a6f-ab71-4fcbba62094e" providerId="ADAL" clId="{34898E93-E04A-498C-B3B9-64895BD4B030}" dt="2022-06-05T19:30:22.587" v="2562" actId="478"/>
          <ac:spMkLst>
            <pc:docMk/>
            <pc:sldMk cId="2463330642" sldId="378"/>
            <ac:spMk id="3" creationId="{6F0A3CF6-2524-43DB-AD34-52F4DDECF93E}"/>
          </ac:spMkLst>
        </pc:spChg>
        <pc:spChg chg="mod">
          <ac:chgData name="Niek van Onna" userId="437b9ba0-513d-4a6f-ab71-4fcbba62094e" providerId="ADAL" clId="{34898E93-E04A-498C-B3B9-64895BD4B030}" dt="2022-06-05T19:33:56.318" v="2626" actId="20577"/>
          <ac:spMkLst>
            <pc:docMk/>
            <pc:sldMk cId="2463330642" sldId="378"/>
            <ac:spMk id="4" creationId="{75FC6511-E8FC-48C6-B4F2-1494569112E5}"/>
          </ac:spMkLst>
        </pc:spChg>
        <pc:spChg chg="add del mod">
          <ac:chgData name="Niek van Onna" userId="437b9ba0-513d-4a6f-ab71-4fcbba62094e" providerId="ADAL" clId="{34898E93-E04A-498C-B3B9-64895BD4B030}" dt="2022-05-10T12:26:16.101" v="1"/>
          <ac:spMkLst>
            <pc:docMk/>
            <pc:sldMk cId="2463330642" sldId="378"/>
            <ac:spMk id="5" creationId="{E41EA10F-9E8A-2287-D73A-76030415C342}"/>
          </ac:spMkLst>
        </pc:spChg>
        <pc:spChg chg="add mod">
          <ac:chgData name="Niek van Onna" userId="437b9ba0-513d-4a6f-ab71-4fcbba62094e" providerId="ADAL" clId="{34898E93-E04A-498C-B3B9-64895BD4B030}" dt="2022-05-10T12:27:02.531" v="14" actId="27636"/>
          <ac:spMkLst>
            <pc:docMk/>
            <pc:sldMk cId="2463330642" sldId="378"/>
            <ac:spMk id="6" creationId="{420B6B9C-7417-B23B-D52B-59E93F087D66}"/>
          </ac:spMkLst>
        </pc:spChg>
        <pc:spChg chg="add mod topLvl">
          <ac:chgData name="Niek van Onna" userId="437b9ba0-513d-4a6f-ab71-4fcbba62094e" providerId="ADAL" clId="{34898E93-E04A-498C-B3B9-64895BD4B030}" dt="2022-06-05T19:30:46.054" v="2569" actId="165"/>
          <ac:spMkLst>
            <pc:docMk/>
            <pc:sldMk cId="2463330642" sldId="378"/>
            <ac:spMk id="7" creationId="{5D3B36C2-3ED4-B31C-8E1C-4FAD15171CA6}"/>
          </ac:spMkLst>
        </pc:spChg>
        <pc:spChg chg="add mod">
          <ac:chgData name="Niek van Onna" userId="437b9ba0-513d-4a6f-ab71-4fcbba62094e" providerId="ADAL" clId="{34898E93-E04A-498C-B3B9-64895BD4B030}" dt="2022-05-10T12:27:02.525" v="13" actId="27636"/>
          <ac:spMkLst>
            <pc:docMk/>
            <pc:sldMk cId="2463330642" sldId="378"/>
            <ac:spMk id="7" creationId="{B8DDEB30-B539-225D-AA53-BE03AA918E5B}"/>
          </ac:spMkLst>
        </pc:spChg>
        <pc:spChg chg="add mod topLvl">
          <ac:chgData name="Niek van Onna" userId="437b9ba0-513d-4a6f-ab71-4fcbba62094e" providerId="ADAL" clId="{34898E93-E04A-498C-B3B9-64895BD4B030}" dt="2022-06-08T10:19:56.243" v="7262" actId="207"/>
          <ac:spMkLst>
            <pc:docMk/>
            <pc:sldMk cId="2463330642" sldId="378"/>
            <ac:spMk id="8" creationId="{C5FD0457-0D6A-7072-E237-DFA884DDBDC2}"/>
          </ac:spMkLst>
        </pc:spChg>
        <pc:spChg chg="add mod">
          <ac:chgData name="Niek van Onna" userId="437b9ba0-513d-4a6f-ab71-4fcbba62094e" providerId="ADAL" clId="{34898E93-E04A-498C-B3B9-64895BD4B030}" dt="2022-05-10T12:26:37.898" v="4" actId="164"/>
          <ac:spMkLst>
            <pc:docMk/>
            <pc:sldMk cId="2463330642" sldId="378"/>
            <ac:spMk id="8" creationId="{CF4547D3-062A-8105-51BC-20DF40D2DC12}"/>
          </ac:spMkLst>
        </pc:spChg>
        <pc:spChg chg="add mod topLvl">
          <ac:chgData name="Niek van Onna" userId="437b9ba0-513d-4a6f-ab71-4fcbba62094e" providerId="ADAL" clId="{34898E93-E04A-498C-B3B9-64895BD4B030}" dt="2022-06-08T10:20:37.902" v="7269" actId="1076"/>
          <ac:spMkLst>
            <pc:docMk/>
            <pc:sldMk cId="2463330642" sldId="378"/>
            <ac:spMk id="9" creationId="{B4EE1581-98B2-47A9-7BFC-685411F37F5D}"/>
          </ac:spMkLst>
        </pc:spChg>
        <pc:spChg chg="add mod">
          <ac:chgData name="Niek van Onna" userId="437b9ba0-513d-4a6f-ab71-4fcbba62094e" providerId="ADAL" clId="{34898E93-E04A-498C-B3B9-64895BD4B030}" dt="2022-05-10T12:27:02.518" v="9" actId="27636"/>
          <ac:spMkLst>
            <pc:docMk/>
            <pc:sldMk cId="2463330642" sldId="378"/>
            <ac:spMk id="9" creationId="{FED9151A-2717-391D-D22B-9434E4703FF7}"/>
          </ac:spMkLst>
        </pc:spChg>
        <pc:spChg chg="add mod">
          <ac:chgData name="Niek van Onna" userId="437b9ba0-513d-4a6f-ab71-4fcbba62094e" providerId="ADAL" clId="{34898E93-E04A-498C-B3B9-64895BD4B030}" dt="2022-05-10T12:27:02.533" v="15" actId="27636"/>
          <ac:spMkLst>
            <pc:docMk/>
            <pc:sldMk cId="2463330642" sldId="378"/>
            <ac:spMk id="10" creationId="{63C34AE4-B432-A21F-66DC-223CC51D584C}"/>
          </ac:spMkLst>
        </pc:spChg>
        <pc:spChg chg="add mod topLvl">
          <ac:chgData name="Niek van Onna" userId="437b9ba0-513d-4a6f-ab71-4fcbba62094e" providerId="ADAL" clId="{34898E93-E04A-498C-B3B9-64895BD4B030}" dt="2022-06-08T10:19:56.243" v="7262" actId="207"/>
          <ac:spMkLst>
            <pc:docMk/>
            <pc:sldMk cId="2463330642" sldId="378"/>
            <ac:spMk id="10" creationId="{BA529531-F365-7A81-63C5-85564F5AB4EB}"/>
          </ac:spMkLst>
        </pc:spChg>
        <pc:spChg chg="add mod">
          <ac:chgData name="Niek van Onna" userId="437b9ba0-513d-4a6f-ab71-4fcbba62094e" providerId="ADAL" clId="{34898E93-E04A-498C-B3B9-64895BD4B030}" dt="2022-05-10T12:27:02.535" v="16" actId="27636"/>
          <ac:spMkLst>
            <pc:docMk/>
            <pc:sldMk cId="2463330642" sldId="378"/>
            <ac:spMk id="11" creationId="{69CFCAA8-AE90-0793-18AD-9DBBB5AD4A71}"/>
          </ac:spMkLst>
        </pc:spChg>
        <pc:spChg chg="add mod topLvl">
          <ac:chgData name="Niek van Onna" userId="437b9ba0-513d-4a6f-ab71-4fcbba62094e" providerId="ADAL" clId="{34898E93-E04A-498C-B3B9-64895BD4B030}" dt="2022-06-08T10:19:56.243" v="7262" actId="207"/>
          <ac:spMkLst>
            <pc:docMk/>
            <pc:sldMk cId="2463330642" sldId="378"/>
            <ac:spMk id="11" creationId="{879BDD61-F9FD-75CB-6DED-4BF7F99425F3}"/>
          </ac:spMkLst>
        </pc:spChg>
        <pc:spChg chg="add mod topLvl">
          <ac:chgData name="Niek van Onna" userId="437b9ba0-513d-4a6f-ab71-4fcbba62094e" providerId="ADAL" clId="{34898E93-E04A-498C-B3B9-64895BD4B030}" dt="2022-06-08T10:19:56.243" v="7262" actId="207"/>
          <ac:spMkLst>
            <pc:docMk/>
            <pc:sldMk cId="2463330642" sldId="378"/>
            <ac:spMk id="12" creationId="{19C9B5CF-51A7-DB83-BAB4-FCAD08878344}"/>
          </ac:spMkLst>
        </pc:spChg>
        <pc:spChg chg="add mod">
          <ac:chgData name="Niek van Onna" userId="437b9ba0-513d-4a6f-ab71-4fcbba62094e" providerId="ADAL" clId="{34898E93-E04A-498C-B3B9-64895BD4B030}" dt="2022-05-10T12:26:37.898" v="4" actId="164"/>
          <ac:spMkLst>
            <pc:docMk/>
            <pc:sldMk cId="2463330642" sldId="378"/>
            <ac:spMk id="12" creationId="{8377B9B1-7475-E159-5994-5E9332DDE154}"/>
          </ac:spMkLst>
        </pc:spChg>
        <pc:spChg chg="add mod">
          <ac:chgData name="Niek van Onna" userId="437b9ba0-513d-4a6f-ab71-4fcbba62094e" providerId="ADAL" clId="{34898E93-E04A-498C-B3B9-64895BD4B030}" dt="2022-05-10T12:27:02.522" v="11" actId="27636"/>
          <ac:spMkLst>
            <pc:docMk/>
            <pc:sldMk cId="2463330642" sldId="378"/>
            <ac:spMk id="13" creationId="{3C818B09-B20F-C9AA-0329-8FC5C6E9D7BC}"/>
          </ac:spMkLst>
        </pc:spChg>
        <pc:spChg chg="add mod topLvl">
          <ac:chgData name="Niek van Onna" userId="437b9ba0-513d-4a6f-ab71-4fcbba62094e" providerId="ADAL" clId="{34898E93-E04A-498C-B3B9-64895BD4B030}" dt="2022-06-08T10:19:56.243" v="7262" actId="207"/>
          <ac:spMkLst>
            <pc:docMk/>
            <pc:sldMk cId="2463330642" sldId="378"/>
            <ac:spMk id="13" creationId="{75EBA01A-A98E-309B-8F30-43D9E7856202}"/>
          </ac:spMkLst>
        </pc:spChg>
        <pc:spChg chg="add mod topLvl">
          <ac:chgData name="Niek van Onna" userId="437b9ba0-513d-4a6f-ab71-4fcbba62094e" providerId="ADAL" clId="{34898E93-E04A-498C-B3B9-64895BD4B030}" dt="2022-06-08T10:19:56.243" v="7262" actId="207"/>
          <ac:spMkLst>
            <pc:docMk/>
            <pc:sldMk cId="2463330642" sldId="378"/>
            <ac:spMk id="14" creationId="{1B8C5FF0-088F-154F-FB6B-C26C4B34E3BE}"/>
          </ac:spMkLst>
        </pc:spChg>
        <pc:spChg chg="add mod">
          <ac:chgData name="Niek van Onna" userId="437b9ba0-513d-4a6f-ab71-4fcbba62094e" providerId="ADAL" clId="{34898E93-E04A-498C-B3B9-64895BD4B030}" dt="2022-05-10T12:26:37.898" v="4" actId="164"/>
          <ac:spMkLst>
            <pc:docMk/>
            <pc:sldMk cId="2463330642" sldId="378"/>
            <ac:spMk id="14" creationId="{5B0C44FB-7942-7A8D-AAEC-7DABF31BAF28}"/>
          </ac:spMkLst>
        </pc:spChg>
        <pc:spChg chg="add mod ord topLvl">
          <ac:chgData name="Niek van Onna" userId="437b9ba0-513d-4a6f-ab71-4fcbba62094e" providerId="ADAL" clId="{34898E93-E04A-498C-B3B9-64895BD4B030}" dt="2022-06-08T10:19:49.134" v="7259" actId="166"/>
          <ac:spMkLst>
            <pc:docMk/>
            <pc:sldMk cId="2463330642" sldId="378"/>
            <ac:spMk id="15" creationId="{4A97A6F7-FFC0-FA85-3263-50897A3695EF}"/>
          </ac:spMkLst>
        </pc:spChg>
        <pc:spChg chg="add mod">
          <ac:chgData name="Niek van Onna" userId="437b9ba0-513d-4a6f-ab71-4fcbba62094e" providerId="ADAL" clId="{34898E93-E04A-498C-B3B9-64895BD4B030}" dt="2022-05-10T12:27:02.521" v="10" actId="27636"/>
          <ac:spMkLst>
            <pc:docMk/>
            <pc:sldMk cId="2463330642" sldId="378"/>
            <ac:spMk id="15" creationId="{785219F3-A6A4-4A57-A1F2-184A6BD13A27}"/>
          </ac:spMkLst>
        </pc:spChg>
        <pc:spChg chg="add mod">
          <ac:chgData name="Niek van Onna" userId="437b9ba0-513d-4a6f-ab71-4fcbba62094e" providerId="ADAL" clId="{34898E93-E04A-498C-B3B9-64895BD4B030}" dt="2022-05-10T12:27:02.523" v="12" actId="27636"/>
          <ac:spMkLst>
            <pc:docMk/>
            <pc:sldMk cId="2463330642" sldId="378"/>
            <ac:spMk id="16" creationId="{3A7947CF-67E8-DEE3-C2D7-85330F25CC8A}"/>
          </ac:spMkLst>
        </pc:spChg>
        <pc:spChg chg="add mod topLvl">
          <ac:chgData name="Niek van Onna" userId="437b9ba0-513d-4a6f-ab71-4fcbba62094e" providerId="ADAL" clId="{34898E93-E04A-498C-B3B9-64895BD4B030}" dt="2022-06-08T10:19:56.243" v="7262" actId="207"/>
          <ac:spMkLst>
            <pc:docMk/>
            <pc:sldMk cId="2463330642" sldId="378"/>
            <ac:spMk id="16" creationId="{85FEA693-5894-CB6D-915F-3CA831B01D68}"/>
          </ac:spMkLst>
        </pc:spChg>
        <pc:spChg chg="add mod topLvl">
          <ac:chgData name="Niek van Onna" userId="437b9ba0-513d-4a6f-ab71-4fcbba62094e" providerId="ADAL" clId="{34898E93-E04A-498C-B3B9-64895BD4B030}" dt="2022-06-08T10:19:56.243" v="7262" actId="207"/>
          <ac:spMkLst>
            <pc:docMk/>
            <pc:sldMk cId="2463330642" sldId="378"/>
            <ac:spMk id="17" creationId="{BB96DBEB-38D8-EEAE-EC77-8ABE05C49E8C}"/>
          </ac:spMkLst>
        </pc:spChg>
        <pc:spChg chg="add mod topLvl">
          <ac:chgData name="Niek van Onna" userId="437b9ba0-513d-4a6f-ab71-4fcbba62094e" providerId="ADAL" clId="{34898E93-E04A-498C-B3B9-64895BD4B030}" dt="2022-06-08T10:19:56.243" v="7262" actId="207"/>
          <ac:spMkLst>
            <pc:docMk/>
            <pc:sldMk cId="2463330642" sldId="378"/>
            <ac:spMk id="18" creationId="{C0CFD9EB-50D0-AEBD-D71F-8311F816BEDC}"/>
          </ac:spMkLst>
        </pc:spChg>
        <pc:spChg chg="add mod topLvl">
          <ac:chgData name="Niek van Onna" userId="437b9ba0-513d-4a6f-ab71-4fcbba62094e" providerId="ADAL" clId="{34898E93-E04A-498C-B3B9-64895BD4B030}" dt="2022-06-08T10:19:56.243" v="7262" actId="207"/>
          <ac:spMkLst>
            <pc:docMk/>
            <pc:sldMk cId="2463330642" sldId="378"/>
            <ac:spMk id="21" creationId="{72BAD4A6-9E69-E55C-73BB-14B517350E86}"/>
          </ac:spMkLst>
        </pc:spChg>
        <pc:spChg chg="add del mod">
          <ac:chgData name="Niek van Onna" userId="437b9ba0-513d-4a6f-ab71-4fcbba62094e" providerId="ADAL" clId="{34898E93-E04A-498C-B3B9-64895BD4B030}" dt="2022-06-05T19:30:27.033" v="2563" actId="478"/>
          <ac:spMkLst>
            <pc:docMk/>
            <pc:sldMk cId="2463330642" sldId="378"/>
            <ac:spMk id="22" creationId="{D552EFF4-2B33-878D-D048-D7C058C4E204}"/>
          </ac:spMkLst>
        </pc:spChg>
        <pc:grpChg chg="add del mod">
          <ac:chgData name="Niek van Onna" userId="437b9ba0-513d-4a6f-ab71-4fcbba62094e" providerId="ADAL" clId="{34898E93-E04A-498C-B3B9-64895BD4B030}" dt="2022-06-05T19:30:46.054" v="2569" actId="165"/>
          <ac:grpSpMkLst>
            <pc:docMk/>
            <pc:sldMk cId="2463330642" sldId="378"/>
            <ac:grpSpMk id="5" creationId="{8ECC81E4-D9B3-EF2A-D1E2-3D0D0F234C98}"/>
          </ac:grpSpMkLst>
        </pc:grpChg>
        <pc:grpChg chg="add del mod">
          <ac:chgData name="Niek van Onna" userId="437b9ba0-513d-4a6f-ab71-4fcbba62094e" providerId="ADAL" clId="{34898E93-E04A-498C-B3B9-64895BD4B030}" dt="2022-05-10T12:31:36.872" v="26" actId="478"/>
          <ac:grpSpMkLst>
            <pc:docMk/>
            <pc:sldMk cId="2463330642" sldId="378"/>
            <ac:grpSpMk id="17" creationId="{D5B984A5-5891-9ABE-0E13-750CB0C079D1}"/>
          </ac:grpSpMkLst>
        </pc:grpChg>
        <pc:picChg chg="add del mod modCrop">
          <ac:chgData name="Niek van Onna" userId="437b9ba0-513d-4a6f-ab71-4fcbba62094e" providerId="ADAL" clId="{34898E93-E04A-498C-B3B9-64895BD4B030}" dt="2022-05-10T12:31:25.982" v="25" actId="478"/>
          <ac:picMkLst>
            <pc:docMk/>
            <pc:sldMk cId="2463330642" sldId="378"/>
            <ac:picMk id="18" creationId="{90C8B9A4-BCC0-7B5C-1D47-8C9E782CC019}"/>
          </ac:picMkLst>
        </pc:picChg>
        <pc:picChg chg="add del">
          <ac:chgData name="Niek van Onna" userId="437b9ba0-513d-4a6f-ab71-4fcbba62094e" providerId="ADAL" clId="{34898E93-E04A-498C-B3B9-64895BD4B030}" dt="2022-06-05T19:28:02.041" v="2536" actId="478"/>
          <ac:picMkLst>
            <pc:docMk/>
            <pc:sldMk cId="2463330642" sldId="378"/>
            <ac:picMk id="19" creationId="{7E58B591-1776-FB77-40EE-ADC5D000862B}"/>
          </ac:picMkLst>
        </pc:picChg>
        <pc:picChg chg="add mod modCrop">
          <ac:chgData name="Niek van Onna" userId="437b9ba0-513d-4a6f-ab71-4fcbba62094e" providerId="ADAL" clId="{34898E93-E04A-498C-B3B9-64895BD4B030}" dt="2022-06-08T11:58:59.954" v="7597" actId="1076"/>
          <ac:picMkLst>
            <pc:docMk/>
            <pc:sldMk cId="2463330642" sldId="378"/>
            <ac:picMk id="20" creationId="{03559755-5522-5DAB-D721-6E3D0279EB0F}"/>
          </ac:picMkLst>
        </pc:picChg>
      </pc:sldChg>
      <pc:sldChg chg="addSp delSp modSp new mod modNotesTx">
        <pc:chgData name="Niek van Onna" userId="437b9ba0-513d-4a6f-ab71-4fcbba62094e" providerId="ADAL" clId="{34898E93-E04A-498C-B3B9-64895BD4B030}" dt="2022-06-08T08:00:19.792" v="3255" actId="20577"/>
        <pc:sldMkLst>
          <pc:docMk/>
          <pc:sldMk cId="3578550758" sldId="379"/>
        </pc:sldMkLst>
        <pc:spChg chg="mod">
          <ac:chgData name="Niek van Onna" userId="437b9ba0-513d-4a6f-ab71-4fcbba62094e" providerId="ADAL" clId="{34898E93-E04A-498C-B3B9-64895BD4B030}" dt="2022-05-10T13:55:02.606" v="327" actId="20577"/>
          <ac:spMkLst>
            <pc:docMk/>
            <pc:sldMk cId="3578550758" sldId="379"/>
            <ac:spMk id="2" creationId="{E01570EC-8187-BC44-756B-168A9347E02A}"/>
          </ac:spMkLst>
        </pc:spChg>
        <pc:spChg chg="mod">
          <ac:chgData name="Niek van Onna" userId="437b9ba0-513d-4a6f-ab71-4fcbba62094e" providerId="ADAL" clId="{34898E93-E04A-498C-B3B9-64895BD4B030}" dt="2022-05-31T13:44:43.016" v="1704" actId="20577"/>
          <ac:spMkLst>
            <pc:docMk/>
            <pc:sldMk cId="3578550758" sldId="379"/>
            <ac:spMk id="3" creationId="{5995A7DE-DF77-A242-3197-3CAF5119536A}"/>
          </ac:spMkLst>
        </pc:spChg>
        <pc:spChg chg="mod">
          <ac:chgData name="Niek van Onna" userId="437b9ba0-513d-4a6f-ab71-4fcbba62094e" providerId="ADAL" clId="{34898E93-E04A-498C-B3B9-64895BD4B030}" dt="2022-05-31T13:44:41.146" v="1703"/>
          <ac:spMkLst>
            <pc:docMk/>
            <pc:sldMk cId="3578550758" sldId="379"/>
            <ac:spMk id="4" creationId="{6DA1B973-E7FD-4E1D-7E0D-58954ADB5A3F}"/>
          </ac:spMkLst>
        </pc:spChg>
        <pc:spChg chg="add del">
          <ac:chgData name="Niek van Onna" userId="437b9ba0-513d-4a6f-ab71-4fcbba62094e" providerId="ADAL" clId="{34898E93-E04A-498C-B3B9-64895BD4B030}" dt="2022-05-10T13:54:21.520" v="240" actId="22"/>
          <ac:spMkLst>
            <pc:docMk/>
            <pc:sldMk cId="3578550758" sldId="379"/>
            <ac:spMk id="6" creationId="{57D67F0C-7D64-7049-4C2A-63E44280EA44}"/>
          </ac:spMkLst>
        </pc:spChg>
        <pc:picChg chg="add mod">
          <ac:chgData name="Niek van Onna" userId="437b9ba0-513d-4a6f-ab71-4fcbba62094e" providerId="ADAL" clId="{34898E93-E04A-498C-B3B9-64895BD4B030}" dt="2022-05-10T13:55:06.667" v="328" actId="1076"/>
          <ac:picMkLst>
            <pc:docMk/>
            <pc:sldMk cId="3578550758" sldId="379"/>
            <ac:picMk id="8" creationId="{B31D6BB5-9BDA-3A20-C855-ED8C5603A31E}"/>
          </ac:picMkLst>
        </pc:picChg>
      </pc:sldChg>
      <pc:sldChg chg="addSp delSp modSp new mod ord modClrScheme chgLayout modNotesTx">
        <pc:chgData name="Niek van Onna" userId="437b9ba0-513d-4a6f-ab71-4fcbba62094e" providerId="ADAL" clId="{34898E93-E04A-498C-B3B9-64895BD4B030}" dt="2022-06-08T11:48:02.221" v="7484" actId="20577"/>
        <pc:sldMkLst>
          <pc:docMk/>
          <pc:sldMk cId="3275183584" sldId="380"/>
        </pc:sldMkLst>
        <pc:spChg chg="del mod ord">
          <ac:chgData name="Niek van Onna" userId="437b9ba0-513d-4a6f-ab71-4fcbba62094e" providerId="ADAL" clId="{34898E93-E04A-498C-B3B9-64895BD4B030}" dt="2022-05-31T13:40:05.970" v="1593" actId="700"/>
          <ac:spMkLst>
            <pc:docMk/>
            <pc:sldMk cId="3275183584" sldId="380"/>
            <ac:spMk id="2" creationId="{F635EDC4-32DC-1703-24E2-6D04ED167CA7}"/>
          </ac:spMkLst>
        </pc:spChg>
        <pc:spChg chg="del mod ord">
          <ac:chgData name="Niek van Onna" userId="437b9ba0-513d-4a6f-ab71-4fcbba62094e" providerId="ADAL" clId="{34898E93-E04A-498C-B3B9-64895BD4B030}" dt="2022-05-31T13:40:05.970" v="1593" actId="700"/>
          <ac:spMkLst>
            <pc:docMk/>
            <pc:sldMk cId="3275183584" sldId="380"/>
            <ac:spMk id="3" creationId="{C7850770-2A6C-33C5-A0CF-2017C1B37135}"/>
          </ac:spMkLst>
        </pc:spChg>
        <pc:spChg chg="del mod ord">
          <ac:chgData name="Niek van Onna" userId="437b9ba0-513d-4a6f-ab71-4fcbba62094e" providerId="ADAL" clId="{34898E93-E04A-498C-B3B9-64895BD4B030}" dt="2022-05-31T13:40:05.970" v="1593" actId="700"/>
          <ac:spMkLst>
            <pc:docMk/>
            <pc:sldMk cId="3275183584" sldId="380"/>
            <ac:spMk id="4" creationId="{745B3F87-1825-AC13-5833-098DFC20B21D}"/>
          </ac:spMkLst>
        </pc:spChg>
        <pc:spChg chg="add del mod ord">
          <ac:chgData name="Niek van Onna" userId="437b9ba0-513d-4a6f-ab71-4fcbba62094e" providerId="ADAL" clId="{34898E93-E04A-498C-B3B9-64895BD4B030}" dt="2022-05-31T13:40:08.986" v="1594" actId="700"/>
          <ac:spMkLst>
            <pc:docMk/>
            <pc:sldMk cId="3275183584" sldId="380"/>
            <ac:spMk id="6" creationId="{E426028B-3665-0CC5-E22B-1C63DDAF41BB}"/>
          </ac:spMkLst>
        </pc:spChg>
        <pc:spChg chg="add del mod ord">
          <ac:chgData name="Niek van Onna" userId="437b9ba0-513d-4a6f-ab71-4fcbba62094e" providerId="ADAL" clId="{34898E93-E04A-498C-B3B9-64895BD4B030}" dt="2022-05-31T13:40:08.986" v="1594" actId="700"/>
          <ac:spMkLst>
            <pc:docMk/>
            <pc:sldMk cId="3275183584" sldId="380"/>
            <ac:spMk id="7" creationId="{BAAC0C31-2F67-640C-2C51-ACBF0EEFD671}"/>
          </ac:spMkLst>
        </pc:spChg>
        <pc:spChg chg="add del mod ord">
          <ac:chgData name="Niek van Onna" userId="437b9ba0-513d-4a6f-ab71-4fcbba62094e" providerId="ADAL" clId="{34898E93-E04A-498C-B3B9-64895BD4B030}" dt="2022-05-31T13:40:08.986" v="1594" actId="700"/>
          <ac:spMkLst>
            <pc:docMk/>
            <pc:sldMk cId="3275183584" sldId="380"/>
            <ac:spMk id="8" creationId="{A3E21284-32D4-8EEB-4622-5CFAC2B1475A}"/>
          </ac:spMkLst>
        </pc:spChg>
        <pc:spChg chg="add del mod ord">
          <ac:chgData name="Niek van Onna" userId="437b9ba0-513d-4a6f-ab71-4fcbba62094e" providerId="ADAL" clId="{34898E93-E04A-498C-B3B9-64895BD4B030}" dt="2022-06-05T20:05:26.105" v="2748" actId="478"/>
          <ac:spMkLst>
            <pc:docMk/>
            <pc:sldMk cId="3275183584" sldId="380"/>
            <ac:spMk id="9" creationId="{1420CBF5-FB10-0386-F7C4-FEB600A2D8F4}"/>
          </ac:spMkLst>
        </pc:spChg>
        <pc:spChg chg="add del mod ord">
          <ac:chgData name="Niek van Onna" userId="437b9ba0-513d-4a6f-ab71-4fcbba62094e" providerId="ADAL" clId="{34898E93-E04A-498C-B3B9-64895BD4B030}" dt="2022-05-31T13:42:51.233" v="1664" actId="478"/>
          <ac:spMkLst>
            <pc:docMk/>
            <pc:sldMk cId="3275183584" sldId="380"/>
            <ac:spMk id="10" creationId="{1F489547-E49E-82B1-A1B1-3D4B4CB27943}"/>
          </ac:spMkLst>
        </pc:spChg>
        <pc:spChg chg="add mod ord">
          <ac:chgData name="Niek van Onna" userId="437b9ba0-513d-4a6f-ab71-4fcbba62094e" providerId="ADAL" clId="{34898E93-E04A-498C-B3B9-64895BD4B030}" dt="2022-06-05T20:05:22.332" v="2747"/>
          <ac:spMkLst>
            <pc:docMk/>
            <pc:sldMk cId="3275183584" sldId="380"/>
            <ac:spMk id="11" creationId="{A4C2F04B-1F99-2F37-D21A-7C0B880A7B75}"/>
          </ac:spMkLst>
        </pc:spChg>
        <pc:spChg chg="add mod topLvl">
          <ac:chgData name="Niek van Onna" userId="437b9ba0-513d-4a6f-ab71-4fcbba62094e" providerId="ADAL" clId="{34898E93-E04A-498C-B3B9-64895BD4B030}" dt="2022-06-08T10:08:15.496" v="7066" actId="1076"/>
          <ac:spMkLst>
            <pc:docMk/>
            <pc:sldMk cId="3275183584" sldId="380"/>
            <ac:spMk id="13" creationId="{BDFF5E72-C8CC-345F-3779-57180B1F660D}"/>
          </ac:spMkLst>
        </pc:spChg>
        <pc:spChg chg="add mod topLvl">
          <ac:chgData name="Niek van Onna" userId="437b9ba0-513d-4a6f-ab71-4fcbba62094e" providerId="ADAL" clId="{34898E93-E04A-498C-B3B9-64895BD4B030}" dt="2022-06-08T10:08:15.496" v="7066" actId="1076"/>
          <ac:spMkLst>
            <pc:docMk/>
            <pc:sldMk cId="3275183584" sldId="380"/>
            <ac:spMk id="14" creationId="{F085981A-6D5E-B8A9-9783-7886FA8D142B}"/>
          </ac:spMkLst>
        </pc:spChg>
        <pc:spChg chg="add mod topLvl">
          <ac:chgData name="Niek van Onna" userId="437b9ba0-513d-4a6f-ab71-4fcbba62094e" providerId="ADAL" clId="{34898E93-E04A-498C-B3B9-64895BD4B030}" dt="2022-06-08T10:08:15.496" v="7066" actId="1076"/>
          <ac:spMkLst>
            <pc:docMk/>
            <pc:sldMk cId="3275183584" sldId="380"/>
            <ac:spMk id="15" creationId="{425521B1-4196-D076-6CE6-8833DC3B91EB}"/>
          </ac:spMkLst>
        </pc:spChg>
        <pc:spChg chg="add mod topLvl">
          <ac:chgData name="Niek van Onna" userId="437b9ba0-513d-4a6f-ab71-4fcbba62094e" providerId="ADAL" clId="{34898E93-E04A-498C-B3B9-64895BD4B030}" dt="2022-06-08T10:08:15.496" v="7066" actId="1076"/>
          <ac:spMkLst>
            <pc:docMk/>
            <pc:sldMk cId="3275183584" sldId="380"/>
            <ac:spMk id="16" creationId="{D749E000-A0B1-6190-9CC7-71FB8381B81C}"/>
          </ac:spMkLst>
        </pc:spChg>
        <pc:spChg chg="add mod topLvl">
          <ac:chgData name="Niek van Onna" userId="437b9ba0-513d-4a6f-ab71-4fcbba62094e" providerId="ADAL" clId="{34898E93-E04A-498C-B3B9-64895BD4B030}" dt="2022-06-08T10:08:15.496" v="7066" actId="1076"/>
          <ac:spMkLst>
            <pc:docMk/>
            <pc:sldMk cId="3275183584" sldId="380"/>
            <ac:spMk id="17" creationId="{E00AEA93-3B08-04E5-1E90-6D52069EA00B}"/>
          </ac:spMkLst>
        </pc:spChg>
        <pc:spChg chg="add mod topLvl">
          <ac:chgData name="Niek van Onna" userId="437b9ba0-513d-4a6f-ab71-4fcbba62094e" providerId="ADAL" clId="{34898E93-E04A-498C-B3B9-64895BD4B030}" dt="2022-06-08T10:08:15.496" v="7066" actId="1076"/>
          <ac:spMkLst>
            <pc:docMk/>
            <pc:sldMk cId="3275183584" sldId="380"/>
            <ac:spMk id="18" creationId="{89E54AF9-6CEA-1FB2-858E-6620C2779F09}"/>
          </ac:spMkLst>
        </pc:spChg>
        <pc:spChg chg="add mod">
          <ac:chgData name="Niek van Onna" userId="437b9ba0-513d-4a6f-ab71-4fcbba62094e" providerId="ADAL" clId="{34898E93-E04A-498C-B3B9-64895BD4B030}" dt="2022-05-31T13:41:13.264" v="1600" actId="571"/>
          <ac:spMkLst>
            <pc:docMk/>
            <pc:sldMk cId="3275183584" sldId="380"/>
            <ac:spMk id="24" creationId="{3E142EDA-586E-6F5F-137F-33928929AE11}"/>
          </ac:spMkLst>
        </pc:spChg>
        <pc:spChg chg="add mod">
          <ac:chgData name="Niek van Onna" userId="437b9ba0-513d-4a6f-ab71-4fcbba62094e" providerId="ADAL" clId="{34898E93-E04A-498C-B3B9-64895BD4B030}" dt="2022-05-31T13:41:13.264" v="1600" actId="571"/>
          <ac:spMkLst>
            <pc:docMk/>
            <pc:sldMk cId="3275183584" sldId="380"/>
            <ac:spMk id="26" creationId="{34A36D30-8AAE-9968-642A-5219A1781394}"/>
          </ac:spMkLst>
        </pc:spChg>
        <pc:spChg chg="add mod">
          <ac:chgData name="Niek van Onna" userId="437b9ba0-513d-4a6f-ab71-4fcbba62094e" providerId="ADAL" clId="{34898E93-E04A-498C-B3B9-64895BD4B030}" dt="2022-05-31T13:41:13.264" v="1600" actId="571"/>
          <ac:spMkLst>
            <pc:docMk/>
            <pc:sldMk cId="3275183584" sldId="380"/>
            <ac:spMk id="27" creationId="{0BB445E1-70C5-8455-7B50-6D8321726B15}"/>
          </ac:spMkLst>
        </pc:spChg>
        <pc:spChg chg="add mod">
          <ac:chgData name="Niek van Onna" userId="437b9ba0-513d-4a6f-ab71-4fcbba62094e" providerId="ADAL" clId="{34898E93-E04A-498C-B3B9-64895BD4B030}" dt="2022-05-31T13:41:13.264" v="1600" actId="571"/>
          <ac:spMkLst>
            <pc:docMk/>
            <pc:sldMk cId="3275183584" sldId="380"/>
            <ac:spMk id="28" creationId="{67457B82-64FE-C174-600A-907431EB50AF}"/>
          </ac:spMkLst>
        </pc:spChg>
        <pc:spChg chg="add mod">
          <ac:chgData name="Niek van Onna" userId="437b9ba0-513d-4a6f-ab71-4fcbba62094e" providerId="ADAL" clId="{34898E93-E04A-498C-B3B9-64895BD4B030}" dt="2022-05-31T13:41:13.264" v="1600" actId="571"/>
          <ac:spMkLst>
            <pc:docMk/>
            <pc:sldMk cId="3275183584" sldId="380"/>
            <ac:spMk id="29" creationId="{C82CAE34-8FAC-25B7-440A-7F96DB5F546E}"/>
          </ac:spMkLst>
        </pc:spChg>
        <pc:spChg chg="add mod">
          <ac:chgData name="Niek van Onna" userId="437b9ba0-513d-4a6f-ab71-4fcbba62094e" providerId="ADAL" clId="{34898E93-E04A-498C-B3B9-64895BD4B030}" dt="2022-05-31T13:41:13.264" v="1600" actId="571"/>
          <ac:spMkLst>
            <pc:docMk/>
            <pc:sldMk cId="3275183584" sldId="380"/>
            <ac:spMk id="30" creationId="{D71E8991-711E-2C92-34D5-EEE1E759E499}"/>
          </ac:spMkLst>
        </pc:spChg>
        <pc:spChg chg="add mod">
          <ac:chgData name="Niek van Onna" userId="437b9ba0-513d-4a6f-ab71-4fcbba62094e" providerId="ADAL" clId="{34898E93-E04A-498C-B3B9-64895BD4B030}" dt="2022-05-31T13:41:13.264" v="1600" actId="571"/>
          <ac:spMkLst>
            <pc:docMk/>
            <pc:sldMk cId="3275183584" sldId="380"/>
            <ac:spMk id="31" creationId="{73D508AD-8471-7CD0-BFAF-80744C8EB6D3}"/>
          </ac:spMkLst>
        </pc:spChg>
        <pc:grpChg chg="add mod">
          <ac:chgData name="Niek van Onna" userId="437b9ba0-513d-4a6f-ab71-4fcbba62094e" providerId="ADAL" clId="{34898E93-E04A-498C-B3B9-64895BD4B030}" dt="2022-06-08T10:08:15.496" v="7066" actId="1076"/>
          <ac:grpSpMkLst>
            <pc:docMk/>
            <pc:sldMk cId="3275183584" sldId="380"/>
            <ac:grpSpMk id="2" creationId="{C892852E-E37C-3E71-F37A-015F1BEB98BF}"/>
          </ac:grpSpMkLst>
        </pc:grpChg>
        <pc:grpChg chg="add mod">
          <ac:chgData name="Niek van Onna" userId="437b9ba0-513d-4a6f-ab71-4fcbba62094e" providerId="ADAL" clId="{34898E93-E04A-498C-B3B9-64895BD4B030}" dt="2022-05-31T13:41:38.960" v="1613" actId="164"/>
          <ac:grpSpMkLst>
            <pc:docMk/>
            <pc:sldMk cId="3275183584" sldId="380"/>
            <ac:grpSpMk id="37" creationId="{1D4D0D8C-49DB-5EA3-1653-C5698F325680}"/>
          </ac:grpSpMkLst>
        </pc:grpChg>
        <pc:grpChg chg="add del mod">
          <ac:chgData name="Niek van Onna" userId="437b9ba0-513d-4a6f-ab71-4fcbba62094e" providerId="ADAL" clId="{34898E93-E04A-498C-B3B9-64895BD4B030}" dt="2022-05-31T13:43:02.260" v="1665" actId="165"/>
          <ac:grpSpMkLst>
            <pc:docMk/>
            <pc:sldMk cId="3275183584" sldId="380"/>
            <ac:grpSpMk id="38" creationId="{F6732CFE-22BA-74DE-4EE5-0AA5014DB917}"/>
          </ac:grpSpMkLst>
        </pc:grpChg>
        <pc:picChg chg="add del mod">
          <ac:chgData name="Niek van Onna" userId="437b9ba0-513d-4a6f-ab71-4fcbba62094e" providerId="ADAL" clId="{34898E93-E04A-498C-B3B9-64895BD4B030}" dt="2022-05-31T13:42:13.680" v="1626" actId="478"/>
          <ac:picMkLst>
            <pc:docMk/>
            <pc:sldMk cId="3275183584" sldId="380"/>
            <ac:picMk id="5" creationId="{7751DD2E-5D1D-85D8-BAA9-06FF9E5EB304}"/>
          </ac:picMkLst>
        </pc:picChg>
        <pc:picChg chg="add mod topLvl">
          <ac:chgData name="Niek van Onna" userId="437b9ba0-513d-4a6f-ab71-4fcbba62094e" providerId="ADAL" clId="{34898E93-E04A-498C-B3B9-64895BD4B030}" dt="2022-06-08T10:08:15.496" v="7066" actId="1076"/>
          <ac:picMkLst>
            <pc:docMk/>
            <pc:sldMk cId="3275183584" sldId="380"/>
            <ac:picMk id="12" creationId="{2714CDC4-7BE4-19E7-FEE7-B6F65CA6ADA1}"/>
          </ac:picMkLst>
        </pc:picChg>
        <pc:picChg chg="add mod topLvl">
          <ac:chgData name="Niek van Onna" userId="437b9ba0-513d-4a6f-ab71-4fcbba62094e" providerId="ADAL" clId="{34898E93-E04A-498C-B3B9-64895BD4B030}" dt="2022-06-08T10:08:15.496" v="7066" actId="1076"/>
          <ac:picMkLst>
            <pc:docMk/>
            <pc:sldMk cId="3275183584" sldId="380"/>
            <ac:picMk id="20" creationId="{6806F78E-B9C7-AA84-4308-07E733FF6BFF}"/>
          </ac:picMkLst>
        </pc:picChg>
        <pc:picChg chg="add mod topLvl">
          <ac:chgData name="Niek van Onna" userId="437b9ba0-513d-4a6f-ab71-4fcbba62094e" providerId="ADAL" clId="{34898E93-E04A-498C-B3B9-64895BD4B030}" dt="2022-06-08T10:08:15.496" v="7066" actId="1076"/>
          <ac:picMkLst>
            <pc:docMk/>
            <pc:sldMk cId="3275183584" sldId="380"/>
            <ac:picMk id="21" creationId="{DEE973A9-3927-6152-8FA5-8409A714A263}"/>
          </ac:picMkLst>
        </pc:picChg>
        <pc:picChg chg="add mod">
          <ac:chgData name="Niek van Onna" userId="437b9ba0-513d-4a6f-ab71-4fcbba62094e" providerId="ADAL" clId="{34898E93-E04A-498C-B3B9-64895BD4B030}" dt="2022-05-31T13:41:13.264" v="1600" actId="571"/>
          <ac:picMkLst>
            <pc:docMk/>
            <pc:sldMk cId="3275183584" sldId="380"/>
            <ac:picMk id="25" creationId="{E00F5722-7EB2-7F45-3B20-7A61B6B63E2F}"/>
          </ac:picMkLst>
        </pc:picChg>
        <pc:picChg chg="add mod">
          <ac:chgData name="Niek van Onna" userId="437b9ba0-513d-4a6f-ab71-4fcbba62094e" providerId="ADAL" clId="{34898E93-E04A-498C-B3B9-64895BD4B030}" dt="2022-05-31T13:41:13.264" v="1600" actId="571"/>
          <ac:picMkLst>
            <pc:docMk/>
            <pc:sldMk cId="3275183584" sldId="380"/>
            <ac:picMk id="33" creationId="{86468826-0C80-B16E-DD40-009D1BADB4C2}"/>
          </ac:picMkLst>
        </pc:picChg>
        <pc:picChg chg="add mod">
          <ac:chgData name="Niek van Onna" userId="437b9ba0-513d-4a6f-ab71-4fcbba62094e" providerId="ADAL" clId="{34898E93-E04A-498C-B3B9-64895BD4B030}" dt="2022-05-31T13:41:13.264" v="1600" actId="571"/>
          <ac:picMkLst>
            <pc:docMk/>
            <pc:sldMk cId="3275183584" sldId="380"/>
            <ac:picMk id="34" creationId="{A70F0DD0-FA33-4AE0-14A4-0CC23DBA3B50}"/>
          </ac:picMkLst>
        </pc:picChg>
        <pc:cxnChg chg="add mod topLvl">
          <ac:chgData name="Niek van Onna" userId="437b9ba0-513d-4a6f-ab71-4fcbba62094e" providerId="ADAL" clId="{34898E93-E04A-498C-B3B9-64895BD4B030}" dt="2022-06-08T10:08:15.496" v="7066" actId="1076"/>
          <ac:cxnSpMkLst>
            <pc:docMk/>
            <pc:sldMk cId="3275183584" sldId="380"/>
            <ac:cxnSpMk id="19" creationId="{87CEE45C-E638-101F-1A01-086446AD0B10}"/>
          </ac:cxnSpMkLst>
        </pc:cxnChg>
        <pc:cxnChg chg="add mod topLvl">
          <ac:chgData name="Niek van Onna" userId="437b9ba0-513d-4a6f-ab71-4fcbba62094e" providerId="ADAL" clId="{34898E93-E04A-498C-B3B9-64895BD4B030}" dt="2022-06-08T10:08:15.496" v="7066" actId="1076"/>
          <ac:cxnSpMkLst>
            <pc:docMk/>
            <pc:sldMk cId="3275183584" sldId="380"/>
            <ac:cxnSpMk id="22" creationId="{204B0A92-1821-F17D-0D97-16BC2D659BB9}"/>
          </ac:cxnSpMkLst>
        </pc:cxnChg>
        <pc:cxnChg chg="add mod topLvl">
          <ac:chgData name="Niek van Onna" userId="437b9ba0-513d-4a6f-ab71-4fcbba62094e" providerId="ADAL" clId="{34898E93-E04A-498C-B3B9-64895BD4B030}" dt="2022-06-08T10:08:15.496" v="7066" actId="1076"/>
          <ac:cxnSpMkLst>
            <pc:docMk/>
            <pc:sldMk cId="3275183584" sldId="380"/>
            <ac:cxnSpMk id="23" creationId="{44BD05E4-0BDC-6810-CC1B-AF4648812B06}"/>
          </ac:cxnSpMkLst>
        </pc:cxnChg>
        <pc:cxnChg chg="add mod">
          <ac:chgData name="Niek van Onna" userId="437b9ba0-513d-4a6f-ab71-4fcbba62094e" providerId="ADAL" clId="{34898E93-E04A-498C-B3B9-64895BD4B030}" dt="2022-05-31T13:41:13.264" v="1600" actId="571"/>
          <ac:cxnSpMkLst>
            <pc:docMk/>
            <pc:sldMk cId="3275183584" sldId="380"/>
            <ac:cxnSpMk id="32" creationId="{26478222-6E92-DD06-1BA7-936C2208FE04}"/>
          </ac:cxnSpMkLst>
        </pc:cxnChg>
        <pc:cxnChg chg="add mod">
          <ac:chgData name="Niek van Onna" userId="437b9ba0-513d-4a6f-ab71-4fcbba62094e" providerId="ADAL" clId="{34898E93-E04A-498C-B3B9-64895BD4B030}" dt="2022-05-31T13:41:13.264" v="1600" actId="571"/>
          <ac:cxnSpMkLst>
            <pc:docMk/>
            <pc:sldMk cId="3275183584" sldId="380"/>
            <ac:cxnSpMk id="35" creationId="{D10BA2AD-8A33-9C1A-6AAC-45AE5F1D93C5}"/>
          </ac:cxnSpMkLst>
        </pc:cxnChg>
        <pc:cxnChg chg="add mod">
          <ac:chgData name="Niek van Onna" userId="437b9ba0-513d-4a6f-ab71-4fcbba62094e" providerId="ADAL" clId="{34898E93-E04A-498C-B3B9-64895BD4B030}" dt="2022-05-31T13:41:13.264" v="1600" actId="571"/>
          <ac:cxnSpMkLst>
            <pc:docMk/>
            <pc:sldMk cId="3275183584" sldId="380"/>
            <ac:cxnSpMk id="36" creationId="{AF7440ED-CDA4-C7BD-B05C-1D3B12315361}"/>
          </ac:cxnSpMkLst>
        </pc:cxnChg>
      </pc:sldChg>
      <pc:sldChg chg="addSp modSp new del mod">
        <pc:chgData name="Niek van Onna" userId="437b9ba0-513d-4a6f-ab71-4fcbba62094e" providerId="ADAL" clId="{34898E93-E04A-498C-B3B9-64895BD4B030}" dt="2022-05-31T13:38:12.419" v="1576" actId="47"/>
        <pc:sldMkLst>
          <pc:docMk/>
          <pc:sldMk cId="2951388227" sldId="381"/>
        </pc:sldMkLst>
        <pc:picChg chg="add mod">
          <ac:chgData name="Niek van Onna" userId="437b9ba0-513d-4a6f-ab71-4fcbba62094e" providerId="ADAL" clId="{34898E93-E04A-498C-B3B9-64895BD4B030}" dt="2022-05-31T13:35:33.816" v="1574" actId="14100"/>
          <ac:picMkLst>
            <pc:docMk/>
            <pc:sldMk cId="2951388227" sldId="381"/>
            <ac:picMk id="5" creationId="{E036DEF6-98B8-8B2C-3399-2FE9271E694A}"/>
          </ac:picMkLst>
        </pc:picChg>
      </pc:sldChg>
      <pc:sldChg chg="add">
        <pc:chgData name="Niek van Onna" userId="437b9ba0-513d-4a6f-ab71-4fcbba62094e" providerId="ADAL" clId="{34898E93-E04A-498C-B3B9-64895BD4B030}" dt="2022-05-31T13:38:06.004" v="1575"/>
        <pc:sldMkLst>
          <pc:docMk/>
          <pc:sldMk cId="1201110620" sldId="1313"/>
        </pc:sldMkLst>
      </pc:sldChg>
      <pc:sldChg chg="modSp add del mod">
        <pc:chgData name="Niek van Onna" userId="437b9ba0-513d-4a6f-ab71-4fcbba62094e" providerId="ADAL" clId="{34898E93-E04A-498C-B3B9-64895BD4B030}" dt="2022-05-10T12:31:46.672" v="28" actId="47"/>
        <pc:sldMkLst>
          <pc:docMk/>
          <pc:sldMk cId="2731188531" sldId="1358"/>
        </pc:sldMkLst>
        <pc:spChg chg="mod">
          <ac:chgData name="Niek van Onna" userId="437b9ba0-513d-4a6f-ab71-4fcbba62094e" providerId="ADAL" clId="{34898E93-E04A-498C-B3B9-64895BD4B030}" dt="2022-05-10T12:28:08.137" v="18" actId="27636"/>
          <ac:spMkLst>
            <pc:docMk/>
            <pc:sldMk cId="2731188531" sldId="1358"/>
            <ac:spMk id="8" creationId="{3768F482-AD49-435E-B5E8-4D57E27FD894}"/>
          </ac:spMkLst>
        </pc:spChg>
      </pc:sldChg>
      <pc:sldChg chg="addSp delSp modSp add mod ord modClrScheme chgLayout">
        <pc:chgData name="Niek van Onna" userId="437b9ba0-513d-4a6f-ab71-4fcbba62094e" providerId="ADAL" clId="{34898E93-E04A-498C-B3B9-64895BD4B030}" dt="2022-06-08T08:49:19.940" v="3954"/>
        <pc:sldMkLst>
          <pc:docMk/>
          <pc:sldMk cId="2747813112" sldId="1370"/>
        </pc:sldMkLst>
        <pc:spChg chg="mod ord">
          <ac:chgData name="Niek van Onna" userId="437b9ba0-513d-4a6f-ab71-4fcbba62094e" providerId="ADAL" clId="{34898E93-E04A-498C-B3B9-64895BD4B030}" dt="2022-05-31T13:44:36.246" v="1702" actId="20577"/>
          <ac:spMkLst>
            <pc:docMk/>
            <pc:sldMk cId="2747813112" sldId="1370"/>
            <ac:spMk id="2" creationId="{1EAB9D45-F047-4B6A-B6A0-90BD9FA28113}"/>
          </ac:spMkLst>
        </pc:spChg>
        <pc:spChg chg="mod ord">
          <ac:chgData name="Niek van Onna" userId="437b9ba0-513d-4a6f-ab71-4fcbba62094e" providerId="ADAL" clId="{34898E93-E04A-498C-B3B9-64895BD4B030}" dt="2022-06-08T08:30:18.939" v="3325" actId="20577"/>
          <ac:spMkLst>
            <pc:docMk/>
            <pc:sldMk cId="2747813112" sldId="1370"/>
            <ac:spMk id="3" creationId="{AA47FCEC-A744-4538-96F0-6868115D9B89}"/>
          </ac:spMkLst>
        </pc:spChg>
        <pc:spChg chg="add del mod ord">
          <ac:chgData name="Niek van Onna" userId="437b9ba0-513d-4a6f-ab71-4fcbba62094e" providerId="ADAL" clId="{34898E93-E04A-498C-B3B9-64895BD4B030}" dt="2022-05-31T13:40:00.213" v="1592" actId="700"/>
          <ac:spMkLst>
            <pc:docMk/>
            <pc:sldMk cId="2747813112" sldId="1370"/>
            <ac:spMk id="4" creationId="{35931346-8F23-EFDE-150D-5595AEE565FC}"/>
          </ac:spMkLst>
        </pc:spChg>
        <pc:spChg chg="add mod ord">
          <ac:chgData name="Niek van Onna" userId="437b9ba0-513d-4a6f-ab71-4fcbba62094e" providerId="ADAL" clId="{34898E93-E04A-498C-B3B9-64895BD4B030}" dt="2022-06-05T20:03:48.362" v="2707" actId="115"/>
          <ac:spMkLst>
            <pc:docMk/>
            <pc:sldMk cId="2747813112" sldId="1370"/>
            <ac:spMk id="5" creationId="{C0026513-85E6-65BC-A9F3-547CEE9BB539}"/>
          </ac:spMkLst>
        </pc:spChg>
        <pc:picChg chg="del">
          <ac:chgData name="Niek van Onna" userId="437b9ba0-513d-4a6f-ab71-4fcbba62094e" providerId="ADAL" clId="{34898E93-E04A-498C-B3B9-64895BD4B030}" dt="2022-05-10T14:01:34.423" v="376"/>
          <ac:picMkLst>
            <pc:docMk/>
            <pc:sldMk cId="2747813112" sldId="1370"/>
            <ac:picMk id="5" creationId="{C3B78D03-2834-40B5-0120-498FD8FDC8FE}"/>
          </ac:picMkLst>
        </pc:picChg>
      </pc:sldChg>
      <pc:sldChg chg="addSp modSp add mod ord modClrScheme chgLayout">
        <pc:chgData name="Niek van Onna" userId="437b9ba0-513d-4a6f-ab71-4fcbba62094e" providerId="ADAL" clId="{34898E93-E04A-498C-B3B9-64895BD4B030}" dt="2022-06-08T08:49:43.978" v="3958"/>
        <pc:sldMkLst>
          <pc:docMk/>
          <pc:sldMk cId="3130084030" sldId="1373"/>
        </pc:sldMkLst>
        <pc:spChg chg="mod ord">
          <ac:chgData name="Niek van Onna" userId="437b9ba0-513d-4a6f-ab71-4fcbba62094e" providerId="ADAL" clId="{34898E93-E04A-498C-B3B9-64895BD4B030}" dt="2022-05-31T13:44:50.574" v="1705" actId="6549"/>
          <ac:spMkLst>
            <pc:docMk/>
            <pc:sldMk cId="3130084030" sldId="1373"/>
            <ac:spMk id="2" creationId="{B597375A-B7DC-47E5-B099-EA6A4F83356E}"/>
          </ac:spMkLst>
        </pc:spChg>
        <pc:spChg chg="mod ord">
          <ac:chgData name="Niek van Onna" userId="437b9ba0-513d-4a6f-ab71-4fcbba62094e" providerId="ADAL" clId="{34898E93-E04A-498C-B3B9-64895BD4B030}" dt="2022-05-31T13:43:25.506" v="1686" actId="6549"/>
          <ac:spMkLst>
            <pc:docMk/>
            <pc:sldMk cId="3130084030" sldId="1373"/>
            <ac:spMk id="3" creationId="{879B854A-D519-4EA6-A134-CD8450DE5389}"/>
          </ac:spMkLst>
        </pc:spChg>
        <pc:spChg chg="add mod ord">
          <ac:chgData name="Niek van Onna" userId="437b9ba0-513d-4a6f-ab71-4fcbba62094e" providerId="ADAL" clId="{34898E93-E04A-498C-B3B9-64895BD4B030}" dt="2022-05-10T14:02:06.693" v="381" actId="700"/>
          <ac:spMkLst>
            <pc:docMk/>
            <pc:sldMk cId="3130084030" sldId="1373"/>
            <ac:spMk id="4" creationId="{3EB68596-7BA9-1FDB-82A2-A854C9135107}"/>
          </ac:spMkLst>
        </pc:spChg>
      </pc:sldChg>
      <pc:sldChg chg="addSp delSp modSp add del mod ord modClrScheme chgLayout">
        <pc:chgData name="Niek van Onna" userId="437b9ba0-513d-4a6f-ab71-4fcbba62094e" providerId="ADAL" clId="{34898E93-E04A-498C-B3B9-64895BD4B030}" dt="2022-05-31T14:09:42.495" v="1767" actId="47"/>
        <pc:sldMkLst>
          <pc:docMk/>
          <pc:sldMk cId="1899012630" sldId="1379"/>
        </pc:sldMkLst>
        <pc:spChg chg="add del mod ord">
          <ac:chgData name="Niek van Onna" userId="437b9ba0-513d-4a6f-ab71-4fcbba62094e" providerId="ADAL" clId="{34898E93-E04A-498C-B3B9-64895BD4B030}" dt="2022-05-10T14:03:07.728" v="386" actId="700"/>
          <ac:spMkLst>
            <pc:docMk/>
            <pc:sldMk cId="1899012630" sldId="1379"/>
            <ac:spMk id="2" creationId="{75C4D41C-D2FD-5D50-A9A1-D7D44C3624D4}"/>
          </ac:spMkLst>
        </pc:spChg>
        <pc:spChg chg="del">
          <ac:chgData name="Niek van Onna" userId="437b9ba0-513d-4a6f-ab71-4fcbba62094e" providerId="ADAL" clId="{34898E93-E04A-498C-B3B9-64895BD4B030}" dt="2022-05-10T14:03:01.144" v="384" actId="700"/>
          <ac:spMkLst>
            <pc:docMk/>
            <pc:sldMk cId="1899012630" sldId="1379"/>
            <ac:spMk id="3" creationId="{28A81CC6-7652-4877-BE95-4AB0E63A2D9F}"/>
          </ac:spMkLst>
        </pc:spChg>
        <pc:spChg chg="add del mod ord">
          <ac:chgData name="Niek van Onna" userId="437b9ba0-513d-4a6f-ab71-4fcbba62094e" providerId="ADAL" clId="{34898E93-E04A-498C-B3B9-64895BD4B030}" dt="2022-05-10T14:03:10.396" v="387" actId="700"/>
          <ac:spMkLst>
            <pc:docMk/>
            <pc:sldMk cId="1899012630" sldId="1379"/>
            <ac:spMk id="5" creationId="{58CF2E22-C9AB-068B-048B-FDDC66490003}"/>
          </ac:spMkLst>
        </pc:spChg>
        <pc:spChg chg="add mod ord">
          <ac:chgData name="Niek van Onna" userId="437b9ba0-513d-4a6f-ab71-4fcbba62094e" providerId="ADAL" clId="{34898E93-E04A-498C-B3B9-64895BD4B030}" dt="2022-05-10T14:03:10.396" v="387" actId="700"/>
          <ac:spMkLst>
            <pc:docMk/>
            <pc:sldMk cId="1899012630" sldId="1379"/>
            <ac:spMk id="6" creationId="{7318653D-9105-3D8C-C2EB-FCB3A0FD9B4A}"/>
          </ac:spMkLst>
        </pc:spChg>
        <pc:spChg chg="mod ord">
          <ac:chgData name="Niek van Onna" userId="437b9ba0-513d-4a6f-ab71-4fcbba62094e" providerId="ADAL" clId="{34898E93-E04A-498C-B3B9-64895BD4B030}" dt="2022-05-10T14:03:10.396" v="387" actId="700"/>
          <ac:spMkLst>
            <pc:docMk/>
            <pc:sldMk cId="1899012630" sldId="1379"/>
            <ac:spMk id="10" creationId="{A3B18454-2544-4ABB-B1CE-52A1F5833B2A}"/>
          </ac:spMkLst>
        </pc:spChg>
        <pc:spChg chg="mod ord">
          <ac:chgData name="Niek van Onna" userId="437b9ba0-513d-4a6f-ab71-4fcbba62094e" providerId="ADAL" clId="{34898E93-E04A-498C-B3B9-64895BD4B030}" dt="2022-05-10T14:03:10.396" v="387" actId="700"/>
          <ac:spMkLst>
            <pc:docMk/>
            <pc:sldMk cId="1899012630" sldId="1379"/>
            <ac:spMk id="14" creationId="{6894609A-1618-4765-A7F2-183A0D551163}"/>
          </ac:spMkLst>
        </pc:spChg>
        <pc:picChg chg="del mod ord">
          <ac:chgData name="Niek van Onna" userId="437b9ba0-513d-4a6f-ab71-4fcbba62094e" providerId="ADAL" clId="{34898E93-E04A-498C-B3B9-64895BD4B030}" dt="2022-05-10T14:03:03.955" v="385" actId="478"/>
          <ac:picMkLst>
            <pc:docMk/>
            <pc:sldMk cId="1899012630" sldId="1379"/>
            <ac:picMk id="4" creationId="{6B19A614-52F4-4536-B49A-5C59CE1BE2FD}"/>
          </ac:picMkLst>
        </pc:picChg>
      </pc:sldChg>
      <pc:sldChg chg="addSp delSp modSp new del mod modClrScheme chgLayout">
        <pc:chgData name="Niek van Onna" userId="437b9ba0-513d-4a6f-ab71-4fcbba62094e" providerId="ADAL" clId="{34898E93-E04A-498C-B3B9-64895BD4B030}" dt="2022-05-31T14:20:44.371" v="1900" actId="47"/>
        <pc:sldMkLst>
          <pc:docMk/>
          <pc:sldMk cId="1976774355" sldId="1380"/>
        </pc:sldMkLst>
        <pc:spChg chg="del mod ord">
          <ac:chgData name="Niek van Onna" userId="437b9ba0-513d-4a6f-ab71-4fcbba62094e" providerId="ADAL" clId="{34898E93-E04A-498C-B3B9-64895BD4B030}" dt="2022-05-10T15:03:33.682" v="481" actId="700"/>
          <ac:spMkLst>
            <pc:docMk/>
            <pc:sldMk cId="1976774355" sldId="1380"/>
            <ac:spMk id="2" creationId="{9591C377-468B-65D7-EA33-AB89FE0E91E0}"/>
          </ac:spMkLst>
        </pc:spChg>
        <pc:spChg chg="del mod ord">
          <ac:chgData name="Niek van Onna" userId="437b9ba0-513d-4a6f-ab71-4fcbba62094e" providerId="ADAL" clId="{34898E93-E04A-498C-B3B9-64895BD4B030}" dt="2022-05-10T15:03:33.682" v="481" actId="700"/>
          <ac:spMkLst>
            <pc:docMk/>
            <pc:sldMk cId="1976774355" sldId="1380"/>
            <ac:spMk id="3" creationId="{2C378B5B-1F97-E1E1-C5BA-F50D020F3FC8}"/>
          </ac:spMkLst>
        </pc:spChg>
        <pc:spChg chg="add mod ord">
          <ac:chgData name="Niek van Onna" userId="437b9ba0-513d-4a6f-ab71-4fcbba62094e" providerId="ADAL" clId="{34898E93-E04A-498C-B3B9-64895BD4B030}" dt="2022-05-10T15:03:37.823" v="495" actId="20577"/>
          <ac:spMkLst>
            <pc:docMk/>
            <pc:sldMk cId="1976774355" sldId="1380"/>
            <ac:spMk id="4" creationId="{9F00D019-CD24-5AB7-5517-1C7AE7802A77}"/>
          </ac:spMkLst>
        </pc:spChg>
        <pc:spChg chg="add mod ord">
          <ac:chgData name="Niek van Onna" userId="437b9ba0-513d-4a6f-ab71-4fcbba62094e" providerId="ADAL" clId="{34898E93-E04A-498C-B3B9-64895BD4B030}" dt="2022-05-10T15:04:02.078" v="568" actId="20577"/>
          <ac:spMkLst>
            <pc:docMk/>
            <pc:sldMk cId="1976774355" sldId="1380"/>
            <ac:spMk id="5" creationId="{48A11443-F12F-6A9B-CD36-31FDAB97A158}"/>
          </ac:spMkLst>
        </pc:spChg>
        <pc:spChg chg="add mod ord">
          <ac:chgData name="Niek van Onna" userId="437b9ba0-513d-4a6f-ab71-4fcbba62094e" providerId="ADAL" clId="{34898E93-E04A-498C-B3B9-64895BD4B030}" dt="2022-05-10T15:03:33.682" v="481" actId="700"/>
          <ac:spMkLst>
            <pc:docMk/>
            <pc:sldMk cId="1976774355" sldId="1380"/>
            <ac:spMk id="6" creationId="{3FF24ACA-570B-5D2E-9C8A-961EF203DBDB}"/>
          </ac:spMkLst>
        </pc:spChg>
      </pc:sldChg>
      <pc:sldChg chg="addSp delSp modSp new del mod modClrScheme chgLayout">
        <pc:chgData name="Niek van Onna" userId="437b9ba0-513d-4a6f-ab71-4fcbba62094e" providerId="ADAL" clId="{34898E93-E04A-498C-B3B9-64895BD4B030}" dt="2022-06-08T12:25:33.614" v="8436" actId="47"/>
        <pc:sldMkLst>
          <pc:docMk/>
          <pc:sldMk cId="936445718" sldId="1381"/>
        </pc:sldMkLst>
        <pc:spChg chg="del mod ord">
          <ac:chgData name="Niek van Onna" userId="437b9ba0-513d-4a6f-ab71-4fcbba62094e" providerId="ADAL" clId="{34898E93-E04A-498C-B3B9-64895BD4B030}" dt="2022-05-10T15:04:16.516" v="580" actId="700"/>
          <ac:spMkLst>
            <pc:docMk/>
            <pc:sldMk cId="936445718" sldId="1381"/>
            <ac:spMk id="2" creationId="{8180F57B-ACDE-AB5D-CCAD-0DA81E6AC8BD}"/>
          </ac:spMkLst>
        </pc:spChg>
        <pc:spChg chg="mod ord">
          <ac:chgData name="Niek van Onna" userId="437b9ba0-513d-4a6f-ab71-4fcbba62094e" providerId="ADAL" clId="{34898E93-E04A-498C-B3B9-64895BD4B030}" dt="2022-05-10T15:14:57.611" v="1104" actId="20577"/>
          <ac:spMkLst>
            <pc:docMk/>
            <pc:sldMk cId="936445718" sldId="1381"/>
            <ac:spMk id="3" creationId="{6DD5F6A6-8A3D-6057-F014-3591DAEDE5E4}"/>
          </ac:spMkLst>
        </pc:spChg>
        <pc:spChg chg="del">
          <ac:chgData name="Niek van Onna" userId="437b9ba0-513d-4a6f-ab71-4fcbba62094e" providerId="ADAL" clId="{34898E93-E04A-498C-B3B9-64895BD4B030}" dt="2022-05-10T15:04:16.516" v="580" actId="700"/>
          <ac:spMkLst>
            <pc:docMk/>
            <pc:sldMk cId="936445718" sldId="1381"/>
            <ac:spMk id="4" creationId="{49A3396E-2642-9EC4-3CD7-01783838CEDE}"/>
          </ac:spMkLst>
        </pc:spChg>
        <pc:spChg chg="add mod ord">
          <ac:chgData name="Niek van Onna" userId="437b9ba0-513d-4a6f-ab71-4fcbba62094e" providerId="ADAL" clId="{34898E93-E04A-498C-B3B9-64895BD4B030}" dt="2022-05-10T15:16:38.572" v="1306" actId="20577"/>
          <ac:spMkLst>
            <pc:docMk/>
            <pc:sldMk cId="936445718" sldId="1381"/>
            <ac:spMk id="5" creationId="{262F249F-3903-6ACD-2532-763B5AAF44CB}"/>
          </ac:spMkLst>
        </pc:spChg>
      </pc:sldChg>
      <pc:sldChg chg="modSp new del mod">
        <pc:chgData name="Niek van Onna" userId="437b9ba0-513d-4a6f-ab71-4fcbba62094e" providerId="ADAL" clId="{34898E93-E04A-498C-B3B9-64895BD4B030}" dt="2022-06-08T12:25:35.590" v="8437" actId="47"/>
        <pc:sldMkLst>
          <pc:docMk/>
          <pc:sldMk cId="384534524" sldId="1382"/>
        </pc:sldMkLst>
        <pc:spChg chg="mod">
          <ac:chgData name="Niek van Onna" userId="437b9ba0-513d-4a6f-ab71-4fcbba62094e" providerId="ADAL" clId="{34898E93-E04A-498C-B3B9-64895BD4B030}" dt="2022-05-10T15:18:20.588" v="1571" actId="20577"/>
          <ac:spMkLst>
            <pc:docMk/>
            <pc:sldMk cId="384534524" sldId="1382"/>
            <ac:spMk id="2" creationId="{2C0D3D26-C7BB-529F-4888-2176A471BFB4}"/>
          </ac:spMkLst>
        </pc:spChg>
        <pc:spChg chg="mod">
          <ac:chgData name="Niek van Onna" userId="437b9ba0-513d-4a6f-ab71-4fcbba62094e" providerId="ADAL" clId="{34898E93-E04A-498C-B3B9-64895BD4B030}" dt="2022-05-10T15:16:48.269" v="1322" actId="20577"/>
          <ac:spMkLst>
            <pc:docMk/>
            <pc:sldMk cId="384534524" sldId="1382"/>
            <ac:spMk id="3" creationId="{32D4C10E-FE0A-F601-66D0-C16BC856B074}"/>
          </ac:spMkLst>
        </pc:spChg>
      </pc:sldChg>
      <pc:sldChg chg="modSp new del mod">
        <pc:chgData name="Niek van Onna" userId="437b9ba0-513d-4a6f-ab71-4fcbba62094e" providerId="ADAL" clId="{34898E93-E04A-498C-B3B9-64895BD4B030}" dt="2022-05-10T15:18:03.992" v="1522" actId="47"/>
        <pc:sldMkLst>
          <pc:docMk/>
          <pc:sldMk cId="3702266306" sldId="1383"/>
        </pc:sldMkLst>
        <pc:spChg chg="mod">
          <ac:chgData name="Niek van Onna" userId="437b9ba0-513d-4a6f-ab71-4fcbba62094e" providerId="ADAL" clId="{34898E93-E04A-498C-B3B9-64895BD4B030}" dt="2022-05-10T15:17:38.759" v="1485" actId="20577"/>
          <ac:spMkLst>
            <pc:docMk/>
            <pc:sldMk cId="3702266306" sldId="1383"/>
            <ac:spMk id="3" creationId="{D820A15E-67FD-D6C8-51AA-379D50533EB7}"/>
          </ac:spMkLst>
        </pc:spChg>
      </pc:sldChg>
      <pc:sldChg chg="modSp add mod">
        <pc:chgData name="Niek van Onna" userId="437b9ba0-513d-4a6f-ab71-4fcbba62094e" providerId="ADAL" clId="{34898E93-E04A-498C-B3B9-64895BD4B030}" dt="2022-06-08T10:13:34.119" v="7191" actId="20577"/>
        <pc:sldMkLst>
          <pc:docMk/>
          <pc:sldMk cId="784373813" sldId="1384"/>
        </pc:sldMkLst>
        <pc:spChg chg="mod">
          <ac:chgData name="Niek van Onna" userId="437b9ba0-513d-4a6f-ab71-4fcbba62094e" providerId="ADAL" clId="{34898E93-E04A-498C-B3B9-64895BD4B030}" dt="2022-06-08T10:13:34.119" v="7191" actId="20577"/>
          <ac:spMkLst>
            <pc:docMk/>
            <pc:sldMk cId="784373813" sldId="1384"/>
            <ac:spMk id="2" creationId="{E01570EC-8187-BC44-756B-168A9347E02A}"/>
          </ac:spMkLst>
        </pc:spChg>
        <pc:spChg chg="mod">
          <ac:chgData name="Niek van Onna" userId="437b9ba0-513d-4a6f-ab71-4fcbba62094e" providerId="ADAL" clId="{34898E93-E04A-498C-B3B9-64895BD4B030}" dt="2022-06-08T10:13:27.069" v="7186" actId="20577"/>
          <ac:spMkLst>
            <pc:docMk/>
            <pc:sldMk cId="784373813" sldId="1384"/>
            <ac:spMk id="3" creationId="{5995A7DE-DF77-A242-3197-3CAF5119536A}"/>
          </ac:spMkLst>
        </pc:spChg>
      </pc:sldChg>
      <pc:sldChg chg="modSp add mod modNotesTx">
        <pc:chgData name="Niek van Onna" userId="437b9ba0-513d-4a6f-ab71-4fcbba62094e" providerId="ADAL" clId="{34898E93-E04A-498C-B3B9-64895BD4B030}" dt="2022-06-08T12:02:52.750" v="7865" actId="20577"/>
        <pc:sldMkLst>
          <pc:docMk/>
          <pc:sldMk cId="2859611872" sldId="1385"/>
        </pc:sldMkLst>
        <pc:spChg chg="mod">
          <ac:chgData name="Niek van Onna" userId="437b9ba0-513d-4a6f-ab71-4fcbba62094e" providerId="ADAL" clId="{34898E93-E04A-498C-B3B9-64895BD4B030}" dt="2022-05-31T14:20:40.530" v="1899" actId="6549"/>
          <ac:spMkLst>
            <pc:docMk/>
            <pc:sldMk cId="2859611872" sldId="1385"/>
            <ac:spMk id="20" creationId="{00000000-0000-0000-0000-000000000000}"/>
          </ac:spMkLst>
        </pc:spChg>
        <pc:spChg chg="mod">
          <ac:chgData name="Niek van Onna" userId="437b9ba0-513d-4a6f-ab71-4fcbba62094e" providerId="ADAL" clId="{34898E93-E04A-498C-B3B9-64895BD4B030}" dt="2022-05-31T14:20:26.511" v="1895" actId="20577"/>
          <ac:spMkLst>
            <pc:docMk/>
            <pc:sldMk cId="2859611872" sldId="1385"/>
            <ac:spMk id="28" creationId="{00000000-0000-0000-0000-000000000000}"/>
          </ac:spMkLst>
        </pc:spChg>
      </pc:sldChg>
      <pc:sldChg chg="addSp delSp modSp new mod ord modNotesTx">
        <pc:chgData name="Niek van Onna" userId="437b9ba0-513d-4a6f-ab71-4fcbba62094e" providerId="ADAL" clId="{34898E93-E04A-498C-B3B9-64895BD4B030}" dt="2022-06-08T08:59:43.835" v="4572" actId="1076"/>
        <pc:sldMkLst>
          <pc:docMk/>
          <pc:sldMk cId="249532566" sldId="1386"/>
        </pc:sldMkLst>
        <pc:spChg chg="del">
          <ac:chgData name="Niek van Onna" userId="437b9ba0-513d-4a6f-ab71-4fcbba62094e" providerId="ADAL" clId="{34898E93-E04A-498C-B3B9-64895BD4B030}" dt="2022-05-31T14:34:29.874" v="1995" actId="478"/>
          <ac:spMkLst>
            <pc:docMk/>
            <pc:sldMk cId="249532566" sldId="1386"/>
            <ac:spMk id="2" creationId="{9D8A0CCC-7446-A5ED-1841-F77FE4CF6DD3}"/>
          </ac:spMkLst>
        </pc:spChg>
        <pc:spChg chg="mod">
          <ac:chgData name="Niek van Onna" userId="437b9ba0-513d-4a6f-ab71-4fcbba62094e" providerId="ADAL" clId="{34898E93-E04A-498C-B3B9-64895BD4B030}" dt="2022-06-05T20:11:50.107" v="2911" actId="5793"/>
          <ac:spMkLst>
            <pc:docMk/>
            <pc:sldMk cId="249532566" sldId="1386"/>
            <ac:spMk id="3" creationId="{EB5566CF-837B-639B-E97C-35F751AF1961}"/>
          </ac:spMkLst>
        </pc:spChg>
        <pc:spChg chg="add mod">
          <ac:chgData name="Niek van Onna" userId="437b9ba0-513d-4a6f-ab71-4fcbba62094e" providerId="ADAL" clId="{34898E93-E04A-498C-B3B9-64895BD4B030}" dt="2022-06-08T08:59:35.159" v="4570" actId="403"/>
          <ac:spMkLst>
            <pc:docMk/>
            <pc:sldMk cId="249532566" sldId="1386"/>
            <ac:spMk id="4" creationId="{2808484C-A154-D345-6063-1F98ABA01FB8}"/>
          </ac:spMkLst>
        </pc:spChg>
        <pc:spChg chg="add mod">
          <ac:chgData name="Niek van Onna" userId="437b9ba0-513d-4a6f-ab71-4fcbba62094e" providerId="ADAL" clId="{34898E93-E04A-498C-B3B9-64895BD4B030}" dt="2022-06-08T08:59:43.835" v="4572" actId="1076"/>
          <ac:spMkLst>
            <pc:docMk/>
            <pc:sldMk cId="249532566" sldId="1386"/>
            <ac:spMk id="5" creationId="{DBCA6554-53DE-68F9-E164-34B9AAA98119}"/>
          </ac:spMkLst>
        </pc:spChg>
        <pc:spChg chg="add mod">
          <ac:chgData name="Niek van Onna" userId="437b9ba0-513d-4a6f-ab71-4fcbba62094e" providerId="ADAL" clId="{34898E93-E04A-498C-B3B9-64895BD4B030}" dt="2022-06-08T08:59:41.620" v="4571" actId="14100"/>
          <ac:spMkLst>
            <pc:docMk/>
            <pc:sldMk cId="249532566" sldId="1386"/>
            <ac:spMk id="6" creationId="{E9F6748E-12BC-7C17-B0A8-8F906C097E8A}"/>
          </ac:spMkLst>
        </pc:spChg>
      </pc:sldChg>
      <pc:sldChg chg="new del">
        <pc:chgData name="Niek van Onna" userId="437b9ba0-513d-4a6f-ab71-4fcbba62094e" providerId="ADAL" clId="{34898E93-E04A-498C-B3B9-64895BD4B030}" dt="2022-05-31T14:24:29.796" v="1902" actId="47"/>
        <pc:sldMkLst>
          <pc:docMk/>
          <pc:sldMk cId="1326686446" sldId="1386"/>
        </pc:sldMkLst>
      </pc:sldChg>
      <pc:sldChg chg="addSp delSp modSp new mod setBg modNotesTx">
        <pc:chgData name="Niek van Onna" userId="437b9ba0-513d-4a6f-ab71-4fcbba62094e" providerId="ADAL" clId="{34898E93-E04A-498C-B3B9-64895BD4B030}" dt="2022-06-08T12:18:20.626" v="7956" actId="20577"/>
        <pc:sldMkLst>
          <pc:docMk/>
          <pc:sldMk cId="3603670460" sldId="1387"/>
        </pc:sldMkLst>
        <pc:spChg chg="mod">
          <ac:chgData name="Niek van Onna" userId="437b9ba0-513d-4a6f-ab71-4fcbba62094e" providerId="ADAL" clId="{34898E93-E04A-498C-B3B9-64895BD4B030}" dt="2022-06-08T10:03:14.631" v="6845" actId="20577"/>
          <ac:spMkLst>
            <pc:docMk/>
            <pc:sldMk cId="3603670460" sldId="1387"/>
            <ac:spMk id="2" creationId="{2F7EEA95-164D-4B65-15F0-750D91FAB119}"/>
          </ac:spMkLst>
        </pc:spChg>
        <pc:spChg chg="mod">
          <ac:chgData name="Niek van Onna" userId="437b9ba0-513d-4a6f-ab71-4fcbba62094e" providerId="ADAL" clId="{34898E93-E04A-498C-B3B9-64895BD4B030}" dt="2022-06-08T09:02:27.738" v="4756" actId="20577"/>
          <ac:spMkLst>
            <pc:docMk/>
            <pc:sldMk cId="3603670460" sldId="1387"/>
            <ac:spMk id="3" creationId="{AAF2F16E-43FD-9F17-CC5D-DAF37DCDF79D}"/>
          </ac:spMkLst>
        </pc:spChg>
        <pc:spChg chg="add del mod">
          <ac:chgData name="Niek van Onna" userId="437b9ba0-513d-4a6f-ab71-4fcbba62094e" providerId="ADAL" clId="{34898E93-E04A-498C-B3B9-64895BD4B030}" dt="2022-06-08T09:04:07.387" v="4816"/>
          <ac:spMkLst>
            <pc:docMk/>
            <pc:sldMk cId="3603670460" sldId="1387"/>
            <ac:spMk id="5" creationId="{804D3536-8AE5-3267-6047-0C7BD4C64C1D}"/>
          </ac:spMkLst>
        </pc:spChg>
        <pc:spChg chg="add del mod">
          <ac:chgData name="Niek van Onna" userId="437b9ba0-513d-4a6f-ab71-4fcbba62094e" providerId="ADAL" clId="{34898E93-E04A-498C-B3B9-64895BD4B030}" dt="2022-06-08T09:04:32.105" v="4834"/>
          <ac:spMkLst>
            <pc:docMk/>
            <pc:sldMk cId="3603670460" sldId="1387"/>
            <ac:spMk id="7" creationId="{C4DF6998-D107-977D-2EB6-5DC96AEB9EA3}"/>
          </ac:spMkLst>
        </pc:spChg>
        <pc:graphicFrameChg chg="add del mod">
          <ac:chgData name="Niek van Onna" userId="437b9ba0-513d-4a6f-ab71-4fcbba62094e" providerId="ADAL" clId="{34898E93-E04A-498C-B3B9-64895BD4B030}" dt="2022-06-08T09:04:07.387" v="4816"/>
          <ac:graphicFrameMkLst>
            <pc:docMk/>
            <pc:sldMk cId="3603670460" sldId="1387"/>
            <ac:graphicFrameMk id="4" creationId="{699907C4-E9F7-AA5F-9AD6-D872B7392DF6}"/>
          </ac:graphicFrameMkLst>
        </pc:graphicFrameChg>
        <pc:graphicFrameChg chg="add del mod modGraphic">
          <ac:chgData name="Niek van Onna" userId="437b9ba0-513d-4a6f-ab71-4fcbba62094e" providerId="ADAL" clId="{34898E93-E04A-498C-B3B9-64895BD4B030}" dt="2022-06-08T09:04:32.105" v="4834"/>
          <ac:graphicFrameMkLst>
            <pc:docMk/>
            <pc:sldMk cId="3603670460" sldId="1387"/>
            <ac:graphicFrameMk id="6" creationId="{43F61EFE-DA94-53D1-9971-18903C61440E}"/>
          </ac:graphicFrameMkLst>
        </pc:graphicFrameChg>
        <pc:picChg chg="add mod">
          <ac:chgData name="Niek van Onna" userId="437b9ba0-513d-4a6f-ab71-4fcbba62094e" providerId="ADAL" clId="{34898E93-E04A-498C-B3B9-64895BD4B030}" dt="2022-06-08T09:20:03.798" v="5060" actId="1038"/>
          <ac:picMkLst>
            <pc:docMk/>
            <pc:sldMk cId="3603670460" sldId="1387"/>
            <ac:picMk id="9" creationId="{D83B9896-6241-5272-6FD6-5E07E5FDDADB}"/>
          </ac:picMkLst>
        </pc:picChg>
      </pc:sldChg>
      <pc:sldChg chg="new del">
        <pc:chgData name="Niek van Onna" userId="437b9ba0-513d-4a6f-ab71-4fcbba62094e" providerId="ADAL" clId="{34898E93-E04A-498C-B3B9-64895BD4B030}" dt="2022-06-05T19:34:41.111" v="2631" actId="47"/>
        <pc:sldMkLst>
          <pc:docMk/>
          <pc:sldMk cId="2686127420" sldId="1388"/>
        </pc:sldMkLst>
      </pc:sldChg>
      <pc:sldChg chg="delSp modSp add del mod">
        <pc:chgData name="Niek van Onna" userId="437b9ba0-513d-4a6f-ab71-4fcbba62094e" providerId="ADAL" clId="{34898E93-E04A-498C-B3B9-64895BD4B030}" dt="2022-06-08T08:33:28.253" v="3396" actId="47"/>
        <pc:sldMkLst>
          <pc:docMk/>
          <pc:sldMk cId="3976511952" sldId="1388"/>
        </pc:sldMkLst>
        <pc:spChg chg="mod">
          <ac:chgData name="Niek van Onna" userId="437b9ba0-513d-4a6f-ab71-4fcbba62094e" providerId="ADAL" clId="{34898E93-E04A-498C-B3B9-64895BD4B030}" dt="2022-06-05T20:03:18.234" v="2706" actId="20577"/>
          <ac:spMkLst>
            <pc:docMk/>
            <pc:sldMk cId="3976511952" sldId="1388"/>
            <ac:spMk id="9" creationId="{1E7AF6C7-7173-4CFB-BCE0-8E8BF4C5FAC4}"/>
          </ac:spMkLst>
        </pc:spChg>
        <pc:picChg chg="del">
          <ac:chgData name="Niek van Onna" userId="437b9ba0-513d-4a6f-ab71-4fcbba62094e" providerId="ADAL" clId="{34898E93-E04A-498C-B3B9-64895BD4B030}" dt="2022-06-05T20:02:35.040" v="2688" actId="478"/>
          <ac:picMkLst>
            <pc:docMk/>
            <pc:sldMk cId="3976511952" sldId="1388"/>
            <ac:picMk id="1028" creationId="{28BDC6FD-B112-4FE9-ADE7-69CE2561AA20}"/>
          </ac:picMkLst>
        </pc:picChg>
        <pc:picChg chg="del">
          <ac:chgData name="Niek van Onna" userId="437b9ba0-513d-4a6f-ab71-4fcbba62094e" providerId="ADAL" clId="{34898E93-E04A-498C-B3B9-64895BD4B030}" dt="2022-06-05T20:02:34.634" v="2687" actId="478"/>
          <ac:picMkLst>
            <pc:docMk/>
            <pc:sldMk cId="3976511952" sldId="1388"/>
            <ac:picMk id="1030" creationId="{519A12A9-C3F6-4A3F-8FA9-2C468AF04A8A}"/>
          </ac:picMkLst>
        </pc:picChg>
        <pc:picChg chg="del">
          <ac:chgData name="Niek van Onna" userId="437b9ba0-513d-4a6f-ab71-4fcbba62094e" providerId="ADAL" clId="{34898E93-E04A-498C-B3B9-64895BD4B030}" dt="2022-06-05T20:02:36.498" v="2692" actId="478"/>
          <ac:picMkLst>
            <pc:docMk/>
            <pc:sldMk cId="3976511952" sldId="1388"/>
            <ac:picMk id="1032" creationId="{7BB7050B-6DEE-4ECD-9D6F-614B18CA3E26}"/>
          </ac:picMkLst>
        </pc:picChg>
        <pc:picChg chg="del">
          <ac:chgData name="Niek van Onna" userId="437b9ba0-513d-4a6f-ab71-4fcbba62094e" providerId="ADAL" clId="{34898E93-E04A-498C-B3B9-64895BD4B030}" dt="2022-06-05T20:02:36.187" v="2691" actId="478"/>
          <ac:picMkLst>
            <pc:docMk/>
            <pc:sldMk cId="3976511952" sldId="1388"/>
            <ac:picMk id="1034" creationId="{A641C3F2-D944-4449-82DB-ADA95D499479}"/>
          </ac:picMkLst>
        </pc:picChg>
        <pc:picChg chg="del">
          <ac:chgData name="Niek van Onna" userId="437b9ba0-513d-4a6f-ab71-4fcbba62094e" providerId="ADAL" clId="{34898E93-E04A-498C-B3B9-64895BD4B030}" dt="2022-06-05T20:02:35.434" v="2689" actId="478"/>
          <ac:picMkLst>
            <pc:docMk/>
            <pc:sldMk cId="3976511952" sldId="1388"/>
            <ac:picMk id="1036" creationId="{D8B62F91-8C7E-42CC-81F8-824B5B2C5513}"/>
          </ac:picMkLst>
        </pc:picChg>
        <pc:picChg chg="del">
          <ac:chgData name="Niek van Onna" userId="437b9ba0-513d-4a6f-ab71-4fcbba62094e" providerId="ADAL" clId="{34898E93-E04A-498C-B3B9-64895BD4B030}" dt="2022-06-05T20:02:35.830" v="2690" actId="478"/>
          <ac:picMkLst>
            <pc:docMk/>
            <pc:sldMk cId="3976511952" sldId="1388"/>
            <ac:picMk id="1038" creationId="{230EBF91-30D0-4529-AED2-A780FB5FA426}"/>
          </ac:picMkLst>
        </pc:picChg>
        <pc:picChg chg="mod">
          <ac:chgData name="Niek van Onna" userId="437b9ba0-513d-4a6f-ab71-4fcbba62094e" providerId="ADAL" clId="{34898E93-E04A-498C-B3B9-64895BD4B030}" dt="2022-06-05T20:02:59.940" v="2703" actId="1076"/>
          <ac:picMkLst>
            <pc:docMk/>
            <pc:sldMk cId="3976511952" sldId="1388"/>
            <ac:picMk id="1040" creationId="{22400210-BE26-4935-888C-D1F1481FE802}"/>
          </ac:picMkLst>
        </pc:picChg>
        <pc:picChg chg="mod">
          <ac:chgData name="Niek van Onna" userId="437b9ba0-513d-4a6f-ab71-4fcbba62094e" providerId="ADAL" clId="{34898E93-E04A-498C-B3B9-64895BD4B030}" dt="2022-06-05T20:02:56.508" v="2702" actId="1076"/>
          <ac:picMkLst>
            <pc:docMk/>
            <pc:sldMk cId="3976511952" sldId="1388"/>
            <ac:picMk id="1042" creationId="{124F5FF7-02F0-4ACC-A0D4-CA602F1F81CA}"/>
          </ac:picMkLst>
        </pc:picChg>
      </pc:sldChg>
      <pc:sldChg chg="new del">
        <pc:chgData name="Niek van Onna" userId="437b9ba0-513d-4a6f-ab71-4fcbba62094e" providerId="ADAL" clId="{34898E93-E04A-498C-B3B9-64895BD4B030}" dt="2022-06-05T19:34:42.262" v="2632" actId="47"/>
        <pc:sldMkLst>
          <pc:docMk/>
          <pc:sldMk cId="2525589056" sldId="1389"/>
        </pc:sldMkLst>
      </pc:sldChg>
      <pc:sldChg chg="delSp modSp add mod modNotesTx">
        <pc:chgData name="Niek van Onna" userId="437b9ba0-513d-4a6f-ab71-4fcbba62094e" providerId="ADAL" clId="{34898E93-E04A-498C-B3B9-64895BD4B030}" dt="2022-06-08T11:59:52.181" v="7638" actId="1037"/>
        <pc:sldMkLst>
          <pc:docMk/>
          <pc:sldMk cId="3241033337" sldId="1389"/>
        </pc:sldMkLst>
        <pc:spChg chg="mod">
          <ac:chgData name="Niek van Onna" userId="437b9ba0-513d-4a6f-ab71-4fcbba62094e" providerId="ADAL" clId="{34898E93-E04A-498C-B3B9-64895BD4B030}" dt="2022-06-08T08:48:31.335" v="3808" actId="20577"/>
          <ac:spMkLst>
            <pc:docMk/>
            <pc:sldMk cId="3241033337" sldId="1389"/>
            <ac:spMk id="7" creationId="{BC1646D4-9CBC-4ED6-802E-55017325353D}"/>
          </ac:spMkLst>
        </pc:spChg>
        <pc:spChg chg="mod">
          <ac:chgData name="Niek van Onna" userId="437b9ba0-513d-4a6f-ab71-4fcbba62094e" providerId="ADAL" clId="{34898E93-E04A-498C-B3B9-64895BD4B030}" dt="2022-06-05T20:03:11.446" v="2704"/>
          <ac:spMkLst>
            <pc:docMk/>
            <pc:sldMk cId="3241033337" sldId="1389"/>
            <ac:spMk id="9" creationId="{1E7AF6C7-7173-4CFB-BCE0-8E8BF4C5FAC4}"/>
          </ac:spMkLst>
        </pc:spChg>
        <pc:picChg chg="del">
          <ac:chgData name="Niek van Onna" userId="437b9ba0-513d-4a6f-ab71-4fcbba62094e" providerId="ADAL" clId="{34898E93-E04A-498C-B3B9-64895BD4B030}" dt="2022-06-05T20:01:46.490" v="2674" actId="478"/>
          <ac:picMkLst>
            <pc:docMk/>
            <pc:sldMk cId="3241033337" sldId="1389"/>
            <ac:picMk id="1028" creationId="{28BDC6FD-B112-4FE9-ADE7-69CE2561AA20}"/>
          </ac:picMkLst>
        </pc:picChg>
        <pc:picChg chg="del">
          <ac:chgData name="Niek van Onna" userId="437b9ba0-513d-4a6f-ab71-4fcbba62094e" providerId="ADAL" clId="{34898E93-E04A-498C-B3B9-64895BD4B030}" dt="2022-06-05T20:01:46.995" v="2675" actId="478"/>
          <ac:picMkLst>
            <pc:docMk/>
            <pc:sldMk cId="3241033337" sldId="1389"/>
            <ac:picMk id="1030" creationId="{519A12A9-C3F6-4A3F-8FA9-2C468AF04A8A}"/>
          </ac:picMkLst>
        </pc:picChg>
        <pc:picChg chg="mod">
          <ac:chgData name="Niek van Onna" userId="437b9ba0-513d-4a6f-ab71-4fcbba62094e" providerId="ADAL" clId="{34898E93-E04A-498C-B3B9-64895BD4B030}" dt="2022-06-08T11:59:52.181" v="7638" actId="1037"/>
          <ac:picMkLst>
            <pc:docMk/>
            <pc:sldMk cId="3241033337" sldId="1389"/>
            <ac:picMk id="1032" creationId="{7BB7050B-6DEE-4ECD-9D6F-614B18CA3E26}"/>
          </ac:picMkLst>
        </pc:picChg>
        <pc:picChg chg="mod">
          <ac:chgData name="Niek van Onna" userId="437b9ba0-513d-4a6f-ab71-4fcbba62094e" providerId="ADAL" clId="{34898E93-E04A-498C-B3B9-64895BD4B030}" dt="2022-06-08T11:59:49.099" v="7631" actId="1038"/>
          <ac:picMkLst>
            <pc:docMk/>
            <pc:sldMk cId="3241033337" sldId="1389"/>
            <ac:picMk id="1034" creationId="{A641C3F2-D944-4449-82DB-ADA95D499479}"/>
          </ac:picMkLst>
        </pc:picChg>
        <pc:picChg chg="del">
          <ac:chgData name="Niek van Onna" userId="437b9ba0-513d-4a6f-ab71-4fcbba62094e" providerId="ADAL" clId="{34898E93-E04A-498C-B3B9-64895BD4B030}" dt="2022-06-05T20:01:45.403" v="2672" actId="478"/>
          <ac:picMkLst>
            <pc:docMk/>
            <pc:sldMk cId="3241033337" sldId="1389"/>
            <ac:picMk id="1036" creationId="{D8B62F91-8C7E-42CC-81F8-824B5B2C5513}"/>
          </ac:picMkLst>
        </pc:picChg>
        <pc:picChg chg="del">
          <ac:chgData name="Niek van Onna" userId="437b9ba0-513d-4a6f-ab71-4fcbba62094e" providerId="ADAL" clId="{34898E93-E04A-498C-B3B9-64895BD4B030}" dt="2022-06-05T20:01:45.876" v="2673" actId="478"/>
          <ac:picMkLst>
            <pc:docMk/>
            <pc:sldMk cId="3241033337" sldId="1389"/>
            <ac:picMk id="1038" creationId="{230EBF91-30D0-4529-AED2-A780FB5FA426}"/>
          </ac:picMkLst>
        </pc:picChg>
        <pc:picChg chg="del">
          <ac:chgData name="Niek van Onna" userId="437b9ba0-513d-4a6f-ab71-4fcbba62094e" providerId="ADAL" clId="{34898E93-E04A-498C-B3B9-64895BD4B030}" dt="2022-06-05T20:02:14.878" v="2676" actId="478"/>
          <ac:picMkLst>
            <pc:docMk/>
            <pc:sldMk cId="3241033337" sldId="1389"/>
            <ac:picMk id="1040" creationId="{22400210-BE26-4935-888C-D1F1481FE802}"/>
          </ac:picMkLst>
        </pc:picChg>
        <pc:picChg chg="del">
          <ac:chgData name="Niek van Onna" userId="437b9ba0-513d-4a6f-ab71-4fcbba62094e" providerId="ADAL" clId="{34898E93-E04A-498C-B3B9-64895BD4B030}" dt="2022-06-05T20:02:15.634" v="2677" actId="478"/>
          <ac:picMkLst>
            <pc:docMk/>
            <pc:sldMk cId="3241033337" sldId="1389"/>
            <ac:picMk id="1042" creationId="{124F5FF7-02F0-4ACC-A0D4-CA602F1F81CA}"/>
          </ac:picMkLst>
        </pc:picChg>
      </pc:sldChg>
      <pc:sldChg chg="addSp delSp modSp add mod modNotesTx">
        <pc:chgData name="Niek van Onna" userId="437b9ba0-513d-4a6f-ab71-4fcbba62094e" providerId="ADAL" clId="{34898E93-E04A-498C-B3B9-64895BD4B030}" dt="2022-06-08T08:56:05.706" v="4350" actId="20577"/>
        <pc:sldMkLst>
          <pc:docMk/>
          <pc:sldMk cId="1177958567" sldId="1390"/>
        </pc:sldMkLst>
        <pc:spChg chg="add del mod">
          <ac:chgData name="Niek van Onna" userId="437b9ba0-513d-4a6f-ab71-4fcbba62094e" providerId="ADAL" clId="{34898E93-E04A-498C-B3B9-64895BD4B030}" dt="2022-06-05T19:35:44.919" v="2658" actId="478"/>
          <ac:spMkLst>
            <pc:docMk/>
            <pc:sldMk cId="1177958567" sldId="1390"/>
            <ac:spMk id="3" creationId="{9CADB6A2-D7EB-C2CB-43D8-FE7AD084F6C1}"/>
          </ac:spMkLst>
        </pc:spChg>
        <pc:spChg chg="del">
          <ac:chgData name="Niek van Onna" userId="437b9ba0-513d-4a6f-ab71-4fcbba62094e" providerId="ADAL" clId="{34898E93-E04A-498C-B3B9-64895BD4B030}" dt="2022-06-05T19:35:41.781" v="2657" actId="478"/>
          <ac:spMkLst>
            <pc:docMk/>
            <pc:sldMk cId="1177958567" sldId="1390"/>
            <ac:spMk id="7" creationId="{BC1646D4-9CBC-4ED6-802E-55017325353D}"/>
          </ac:spMkLst>
        </pc:spChg>
        <pc:spChg chg="mod">
          <ac:chgData name="Niek van Onna" userId="437b9ba0-513d-4a6f-ab71-4fcbba62094e" providerId="ADAL" clId="{34898E93-E04A-498C-B3B9-64895BD4B030}" dt="2022-06-05T19:35:38.888" v="2656" actId="6549"/>
          <ac:spMkLst>
            <pc:docMk/>
            <pc:sldMk cId="1177958567" sldId="1390"/>
            <ac:spMk id="9" creationId="{1E7AF6C7-7173-4CFB-BCE0-8E8BF4C5FAC4}"/>
          </ac:spMkLst>
        </pc:spChg>
        <pc:picChg chg="add mod">
          <ac:chgData name="Niek van Onna" userId="437b9ba0-513d-4a6f-ab71-4fcbba62094e" providerId="ADAL" clId="{34898E93-E04A-498C-B3B9-64895BD4B030}" dt="2022-06-08T08:33:06.030" v="3395" actId="1076"/>
          <ac:picMkLst>
            <pc:docMk/>
            <pc:sldMk cId="1177958567" sldId="1390"/>
            <ac:picMk id="3" creationId="{70D53BD5-CEC3-D60B-B8F4-CF2C296FB7A9}"/>
          </ac:picMkLst>
        </pc:picChg>
        <pc:picChg chg="mod">
          <ac:chgData name="Niek van Onna" userId="437b9ba0-513d-4a6f-ab71-4fcbba62094e" providerId="ADAL" clId="{34898E93-E04A-498C-B3B9-64895BD4B030}" dt="2022-06-08T08:33:00.029" v="3392" actId="1076"/>
          <ac:picMkLst>
            <pc:docMk/>
            <pc:sldMk cId="1177958567" sldId="1390"/>
            <ac:picMk id="1028" creationId="{28BDC6FD-B112-4FE9-ADE7-69CE2561AA20}"/>
          </ac:picMkLst>
        </pc:picChg>
        <pc:picChg chg="mod">
          <ac:chgData name="Niek van Onna" userId="437b9ba0-513d-4a6f-ab71-4fcbba62094e" providerId="ADAL" clId="{34898E93-E04A-498C-B3B9-64895BD4B030}" dt="2022-06-08T08:32:58.987" v="3391" actId="1076"/>
          <ac:picMkLst>
            <pc:docMk/>
            <pc:sldMk cId="1177958567" sldId="1390"/>
            <ac:picMk id="1030" creationId="{519A12A9-C3F6-4A3F-8FA9-2C468AF04A8A}"/>
          </ac:picMkLst>
        </pc:picChg>
        <pc:picChg chg="del">
          <ac:chgData name="Niek van Onna" userId="437b9ba0-513d-4a6f-ab71-4fcbba62094e" providerId="ADAL" clId="{34898E93-E04A-498C-B3B9-64895BD4B030}" dt="2022-06-05T20:01:20.814" v="2662" actId="478"/>
          <ac:picMkLst>
            <pc:docMk/>
            <pc:sldMk cId="1177958567" sldId="1390"/>
            <ac:picMk id="1032" creationId="{7BB7050B-6DEE-4ECD-9D6F-614B18CA3E26}"/>
          </ac:picMkLst>
        </pc:picChg>
        <pc:picChg chg="del">
          <ac:chgData name="Niek van Onna" userId="437b9ba0-513d-4a6f-ab71-4fcbba62094e" providerId="ADAL" clId="{34898E93-E04A-498C-B3B9-64895BD4B030}" dt="2022-06-05T20:01:20.422" v="2661" actId="478"/>
          <ac:picMkLst>
            <pc:docMk/>
            <pc:sldMk cId="1177958567" sldId="1390"/>
            <ac:picMk id="1034" creationId="{A641C3F2-D944-4449-82DB-ADA95D499479}"/>
          </ac:picMkLst>
        </pc:picChg>
        <pc:picChg chg="del">
          <ac:chgData name="Niek van Onna" userId="437b9ba0-513d-4a6f-ab71-4fcbba62094e" providerId="ADAL" clId="{34898E93-E04A-498C-B3B9-64895BD4B030}" dt="2022-06-05T20:01:19.418" v="2659" actId="478"/>
          <ac:picMkLst>
            <pc:docMk/>
            <pc:sldMk cId="1177958567" sldId="1390"/>
            <ac:picMk id="1036" creationId="{D8B62F91-8C7E-42CC-81F8-824B5B2C5513}"/>
          </ac:picMkLst>
        </pc:picChg>
        <pc:picChg chg="del">
          <ac:chgData name="Niek van Onna" userId="437b9ba0-513d-4a6f-ab71-4fcbba62094e" providerId="ADAL" clId="{34898E93-E04A-498C-B3B9-64895BD4B030}" dt="2022-06-05T20:01:19.852" v="2660" actId="478"/>
          <ac:picMkLst>
            <pc:docMk/>
            <pc:sldMk cId="1177958567" sldId="1390"/>
            <ac:picMk id="1038" creationId="{230EBF91-30D0-4529-AED2-A780FB5FA426}"/>
          </ac:picMkLst>
        </pc:picChg>
        <pc:picChg chg="del">
          <ac:chgData name="Niek van Onna" userId="437b9ba0-513d-4a6f-ab71-4fcbba62094e" providerId="ADAL" clId="{34898E93-E04A-498C-B3B9-64895BD4B030}" dt="2022-06-05T20:01:22.114" v="2664" actId="478"/>
          <ac:picMkLst>
            <pc:docMk/>
            <pc:sldMk cId="1177958567" sldId="1390"/>
            <ac:picMk id="1040" creationId="{22400210-BE26-4935-888C-D1F1481FE802}"/>
          </ac:picMkLst>
        </pc:picChg>
        <pc:picChg chg="del">
          <ac:chgData name="Niek van Onna" userId="437b9ba0-513d-4a6f-ab71-4fcbba62094e" providerId="ADAL" clId="{34898E93-E04A-498C-B3B9-64895BD4B030}" dt="2022-06-05T20:01:21.326" v="2663" actId="478"/>
          <ac:picMkLst>
            <pc:docMk/>
            <pc:sldMk cId="1177958567" sldId="1390"/>
            <ac:picMk id="1042" creationId="{124F5FF7-02F0-4ACC-A0D4-CA602F1F81CA}"/>
          </ac:picMkLst>
        </pc:picChg>
      </pc:sldChg>
      <pc:sldChg chg="modSp new mod modClrScheme chgLayout modNotesTx">
        <pc:chgData name="Niek van Onna" userId="437b9ba0-513d-4a6f-ab71-4fcbba62094e" providerId="ADAL" clId="{34898E93-E04A-498C-B3B9-64895BD4B030}" dt="2022-06-08T10:16:05.224" v="7246" actId="20577"/>
        <pc:sldMkLst>
          <pc:docMk/>
          <pc:sldMk cId="4293408348" sldId="1391"/>
        </pc:sldMkLst>
        <pc:spChg chg="mod ord">
          <ac:chgData name="Niek van Onna" userId="437b9ba0-513d-4a6f-ab71-4fcbba62094e" providerId="ADAL" clId="{34898E93-E04A-498C-B3B9-64895BD4B030}" dt="2022-06-08T10:16:05.224" v="7246" actId="20577"/>
          <ac:spMkLst>
            <pc:docMk/>
            <pc:sldMk cId="4293408348" sldId="1391"/>
            <ac:spMk id="2" creationId="{0D1D3F38-4068-BEF8-2FDA-0362CEE0D601}"/>
          </ac:spMkLst>
        </pc:spChg>
        <pc:spChg chg="mod ord">
          <ac:chgData name="Niek van Onna" userId="437b9ba0-513d-4a6f-ab71-4fcbba62094e" providerId="ADAL" clId="{34898E93-E04A-498C-B3B9-64895BD4B030}" dt="2022-06-08T09:07:21.254" v="4955" actId="20577"/>
          <ac:spMkLst>
            <pc:docMk/>
            <pc:sldMk cId="4293408348" sldId="1391"/>
            <ac:spMk id="3" creationId="{7AAEF2D7-BC30-1424-31FF-C558B04B5D89}"/>
          </ac:spMkLst>
        </pc:spChg>
      </pc:sldChg>
      <pc:sldChg chg="modSp new del mod">
        <pc:chgData name="Niek van Onna" userId="437b9ba0-513d-4a6f-ab71-4fcbba62094e" providerId="ADAL" clId="{34898E93-E04A-498C-B3B9-64895BD4B030}" dt="2022-06-08T09:07:24.189" v="4956" actId="47"/>
        <pc:sldMkLst>
          <pc:docMk/>
          <pc:sldMk cId="918238229" sldId="1392"/>
        </pc:sldMkLst>
        <pc:spChg chg="mod">
          <ac:chgData name="Niek van Onna" userId="437b9ba0-513d-4a6f-ab71-4fcbba62094e" providerId="ADAL" clId="{34898E93-E04A-498C-B3B9-64895BD4B030}" dt="2022-06-05T20:10:06.419" v="2845" actId="20577"/>
          <ac:spMkLst>
            <pc:docMk/>
            <pc:sldMk cId="918238229" sldId="1392"/>
            <ac:spMk id="3" creationId="{2141AA0E-DBFE-F3EF-D164-345AFE4CE802}"/>
          </ac:spMkLst>
        </pc:spChg>
      </pc:sldChg>
      <pc:sldChg chg="addSp delSp modSp new mod modNotesTx">
        <pc:chgData name="Niek van Onna" userId="437b9ba0-513d-4a6f-ab71-4fcbba62094e" providerId="ADAL" clId="{34898E93-E04A-498C-B3B9-64895BD4B030}" dt="2022-06-08T10:10:30.846" v="7178" actId="20577"/>
        <pc:sldMkLst>
          <pc:docMk/>
          <pc:sldMk cId="3522898497" sldId="1393"/>
        </pc:sldMkLst>
        <pc:spChg chg="del mod">
          <ac:chgData name="Niek van Onna" userId="437b9ba0-513d-4a6f-ab71-4fcbba62094e" providerId="ADAL" clId="{34898E93-E04A-498C-B3B9-64895BD4B030}" dt="2022-06-08T08:59:16.283" v="4564" actId="478"/>
          <ac:spMkLst>
            <pc:docMk/>
            <pc:sldMk cId="3522898497" sldId="1393"/>
            <ac:spMk id="2" creationId="{6A9ABD3C-B546-A934-FF49-4400EF4853CC}"/>
          </ac:spMkLst>
        </pc:spChg>
        <pc:spChg chg="mod">
          <ac:chgData name="Niek van Onna" userId="437b9ba0-513d-4a6f-ab71-4fcbba62094e" providerId="ADAL" clId="{34898E93-E04A-498C-B3B9-64895BD4B030}" dt="2022-06-08T09:16:49.194" v="5046" actId="6549"/>
          <ac:spMkLst>
            <pc:docMk/>
            <pc:sldMk cId="3522898497" sldId="1393"/>
            <ac:spMk id="3" creationId="{BF0A8E22-21F6-65BD-03D1-2E661F29F6DB}"/>
          </ac:spMkLst>
        </pc:spChg>
        <pc:spChg chg="add mod">
          <ac:chgData name="Niek van Onna" userId="437b9ba0-513d-4a6f-ab71-4fcbba62094e" providerId="ADAL" clId="{34898E93-E04A-498C-B3B9-64895BD4B030}" dt="2022-06-08T09:00:07.946" v="4579" actId="1076"/>
          <ac:spMkLst>
            <pc:docMk/>
            <pc:sldMk cId="3522898497" sldId="1393"/>
            <ac:spMk id="4" creationId="{14E988D7-57B8-26A3-EE44-42B5107D6A97}"/>
          </ac:spMkLst>
        </pc:spChg>
        <pc:spChg chg="add mod">
          <ac:chgData name="Niek van Onna" userId="437b9ba0-513d-4a6f-ab71-4fcbba62094e" providerId="ADAL" clId="{34898E93-E04A-498C-B3B9-64895BD4B030}" dt="2022-06-08T09:01:57.741" v="4677" actId="1076"/>
          <ac:spMkLst>
            <pc:docMk/>
            <pc:sldMk cId="3522898497" sldId="1393"/>
            <ac:spMk id="5" creationId="{615F50D5-2A7A-002D-88BC-CB98593D267C}"/>
          </ac:spMkLst>
        </pc:spChg>
        <pc:spChg chg="add mod">
          <ac:chgData name="Niek van Onna" userId="437b9ba0-513d-4a6f-ab71-4fcbba62094e" providerId="ADAL" clId="{34898E93-E04A-498C-B3B9-64895BD4B030}" dt="2022-06-08T09:01:56.315" v="4676" actId="1076"/>
          <ac:spMkLst>
            <pc:docMk/>
            <pc:sldMk cId="3522898497" sldId="1393"/>
            <ac:spMk id="6" creationId="{05D717AB-BAAD-D983-E851-C824A3281BEC}"/>
          </ac:spMkLst>
        </pc:spChg>
        <pc:spChg chg="add mod">
          <ac:chgData name="Niek van Onna" userId="437b9ba0-513d-4a6f-ab71-4fcbba62094e" providerId="ADAL" clId="{34898E93-E04A-498C-B3B9-64895BD4B030}" dt="2022-06-08T09:02:11.424" v="4740" actId="20577"/>
          <ac:spMkLst>
            <pc:docMk/>
            <pc:sldMk cId="3522898497" sldId="1393"/>
            <ac:spMk id="7" creationId="{C0D2C09B-C684-0E68-A3C5-88CFECD96CB1}"/>
          </ac:spMkLst>
        </pc:spChg>
      </pc:sldChg>
      <pc:sldChg chg="addSp delSp modSp new mod modNotesTx">
        <pc:chgData name="Niek van Onna" userId="437b9ba0-513d-4a6f-ab71-4fcbba62094e" providerId="ADAL" clId="{34898E93-E04A-498C-B3B9-64895BD4B030}" dt="2022-06-08T12:24:48.442" v="8435" actId="20577"/>
        <pc:sldMkLst>
          <pc:docMk/>
          <pc:sldMk cId="1401439057" sldId="1394"/>
        </pc:sldMkLst>
        <pc:spChg chg="mod">
          <ac:chgData name="Niek van Onna" userId="437b9ba0-513d-4a6f-ab71-4fcbba62094e" providerId="ADAL" clId="{34898E93-E04A-498C-B3B9-64895BD4B030}" dt="2022-06-08T12:24:16.649" v="8367" actId="20577"/>
          <ac:spMkLst>
            <pc:docMk/>
            <pc:sldMk cId="1401439057" sldId="1394"/>
            <ac:spMk id="2" creationId="{97EFBE2D-9A8D-57A0-930D-67E13DC6D1FD}"/>
          </ac:spMkLst>
        </pc:spChg>
        <pc:spChg chg="mod">
          <ac:chgData name="Niek van Onna" userId="437b9ba0-513d-4a6f-ab71-4fcbba62094e" providerId="ADAL" clId="{34898E93-E04A-498C-B3B9-64895BD4B030}" dt="2022-06-08T09:20:31.766" v="5087" actId="20577"/>
          <ac:spMkLst>
            <pc:docMk/>
            <pc:sldMk cId="1401439057" sldId="1394"/>
            <ac:spMk id="3" creationId="{1695DC38-6D2A-C99D-DE55-49C5DC5C387B}"/>
          </ac:spMkLst>
        </pc:spChg>
        <pc:picChg chg="add mod">
          <ac:chgData name="Niek van Onna" userId="437b9ba0-513d-4a6f-ab71-4fcbba62094e" providerId="ADAL" clId="{34898E93-E04A-498C-B3B9-64895BD4B030}" dt="2022-06-08T10:06:12.591" v="6862" actId="1076"/>
          <ac:picMkLst>
            <pc:docMk/>
            <pc:sldMk cId="1401439057" sldId="1394"/>
            <ac:picMk id="4" creationId="{9D962725-27E2-8A44-953C-CBA71C8EC56F}"/>
          </ac:picMkLst>
        </pc:picChg>
        <pc:picChg chg="add del mod">
          <ac:chgData name="Niek van Onna" userId="437b9ba0-513d-4a6f-ab71-4fcbba62094e" providerId="ADAL" clId="{34898E93-E04A-498C-B3B9-64895BD4B030}" dt="2022-06-08T10:04:02.572" v="6851"/>
          <ac:picMkLst>
            <pc:docMk/>
            <pc:sldMk cId="1401439057" sldId="1394"/>
            <ac:picMk id="5" creationId="{31B262B5-9FDB-7AE5-E0BF-A625CDC2AC82}"/>
          </ac:picMkLst>
        </pc:picChg>
        <pc:picChg chg="add del">
          <ac:chgData name="Niek van Onna" userId="437b9ba0-513d-4a6f-ab71-4fcbba62094e" providerId="ADAL" clId="{34898E93-E04A-498C-B3B9-64895BD4B030}" dt="2022-06-08T10:03:57.806" v="6847" actId="21"/>
          <ac:picMkLst>
            <pc:docMk/>
            <pc:sldMk cId="1401439057" sldId="1394"/>
            <ac:picMk id="3074" creationId="{70DDFB45-3E02-0A16-8FCB-C67FBB2F1214}"/>
          </ac:picMkLst>
        </pc:picChg>
        <pc:picChg chg="add mod">
          <ac:chgData name="Niek van Onna" userId="437b9ba0-513d-4a6f-ab71-4fcbba62094e" providerId="ADAL" clId="{34898E93-E04A-498C-B3B9-64895BD4B030}" dt="2022-06-08T10:06:15.517" v="6863" actId="1076"/>
          <ac:picMkLst>
            <pc:docMk/>
            <pc:sldMk cId="1401439057" sldId="1394"/>
            <ac:picMk id="3076" creationId="{0A3CC213-EE96-67B5-377D-518051073216}"/>
          </ac:picMkLst>
        </pc:picChg>
      </pc:sldChg>
      <pc:sldChg chg="addSp delSp modSp new mod modNotesTx">
        <pc:chgData name="Niek van Onna" userId="437b9ba0-513d-4a6f-ab71-4fcbba62094e" providerId="ADAL" clId="{34898E93-E04A-498C-B3B9-64895BD4B030}" dt="2022-06-08T12:22:23.517" v="8282" actId="20577"/>
        <pc:sldMkLst>
          <pc:docMk/>
          <pc:sldMk cId="1774979486" sldId="1395"/>
        </pc:sldMkLst>
        <pc:spChg chg="mod">
          <ac:chgData name="Niek van Onna" userId="437b9ba0-513d-4a6f-ab71-4fcbba62094e" providerId="ADAL" clId="{34898E93-E04A-498C-B3B9-64895BD4B030}" dt="2022-06-08T09:48:45.597" v="6692" actId="20577"/>
          <ac:spMkLst>
            <pc:docMk/>
            <pc:sldMk cId="1774979486" sldId="1395"/>
            <ac:spMk id="2" creationId="{753249FC-C4E0-DE78-A0A3-2A8E88EBC4E1}"/>
          </ac:spMkLst>
        </pc:spChg>
        <pc:spChg chg="mod">
          <ac:chgData name="Niek van Onna" userId="437b9ba0-513d-4a6f-ab71-4fcbba62094e" providerId="ADAL" clId="{34898E93-E04A-498C-B3B9-64895BD4B030}" dt="2022-06-08T09:26:02.251" v="5612" actId="20577"/>
          <ac:spMkLst>
            <pc:docMk/>
            <pc:sldMk cId="1774979486" sldId="1395"/>
            <ac:spMk id="3" creationId="{BEB8383A-3F77-FFD7-FE56-1E711DB61039}"/>
          </ac:spMkLst>
        </pc:spChg>
        <pc:picChg chg="add del mod">
          <ac:chgData name="Niek van Onna" userId="437b9ba0-513d-4a6f-ab71-4fcbba62094e" providerId="ADAL" clId="{34898E93-E04A-498C-B3B9-64895BD4B030}" dt="2022-06-08T09:48:53.315" v="6693" actId="478"/>
          <ac:picMkLst>
            <pc:docMk/>
            <pc:sldMk cId="1774979486" sldId="1395"/>
            <ac:picMk id="5" creationId="{693470EE-5F37-6573-3137-68151CEFD177}"/>
          </ac:picMkLst>
        </pc:picChg>
        <pc:picChg chg="add mod">
          <ac:chgData name="Niek van Onna" userId="437b9ba0-513d-4a6f-ab71-4fcbba62094e" providerId="ADAL" clId="{34898E93-E04A-498C-B3B9-64895BD4B030}" dt="2022-06-08T09:48:56.290" v="6695" actId="14100"/>
          <ac:picMkLst>
            <pc:docMk/>
            <pc:sldMk cId="1774979486" sldId="1395"/>
            <ac:picMk id="7" creationId="{77F32D83-337B-F3E4-ACF0-8D4044ED668E}"/>
          </ac:picMkLst>
        </pc:picChg>
      </pc:sldChg>
      <pc:sldChg chg="addSp modSp new mod">
        <pc:chgData name="Niek van Onna" userId="437b9ba0-513d-4a6f-ab71-4fcbba62094e" providerId="ADAL" clId="{34898E93-E04A-498C-B3B9-64895BD4B030}" dt="2022-06-08T12:23:21.603" v="8349" actId="14100"/>
        <pc:sldMkLst>
          <pc:docMk/>
          <pc:sldMk cId="2864239859" sldId="1396"/>
        </pc:sldMkLst>
        <pc:spChg chg="mod">
          <ac:chgData name="Niek van Onna" userId="437b9ba0-513d-4a6f-ab71-4fcbba62094e" providerId="ADAL" clId="{34898E93-E04A-498C-B3B9-64895BD4B030}" dt="2022-06-08T12:23:15.562" v="8348" actId="20577"/>
          <ac:spMkLst>
            <pc:docMk/>
            <pc:sldMk cId="2864239859" sldId="1396"/>
            <ac:spMk id="2" creationId="{08FFFB94-4CA8-1C9C-FD2A-D2686E256398}"/>
          </ac:spMkLst>
        </pc:spChg>
        <pc:spChg chg="mod">
          <ac:chgData name="Niek van Onna" userId="437b9ba0-513d-4a6f-ab71-4fcbba62094e" providerId="ADAL" clId="{34898E93-E04A-498C-B3B9-64895BD4B030}" dt="2022-06-08T09:24:58.530" v="5509" actId="20577"/>
          <ac:spMkLst>
            <pc:docMk/>
            <pc:sldMk cId="2864239859" sldId="1396"/>
            <ac:spMk id="3" creationId="{25098C7C-A0DB-A4B2-D484-E18341BCEEA8}"/>
          </ac:spMkLst>
        </pc:spChg>
        <pc:picChg chg="add mod">
          <ac:chgData name="Niek van Onna" userId="437b9ba0-513d-4a6f-ab71-4fcbba62094e" providerId="ADAL" clId="{34898E93-E04A-498C-B3B9-64895BD4B030}" dt="2022-06-08T12:23:21.603" v="8349" actId="14100"/>
          <ac:picMkLst>
            <pc:docMk/>
            <pc:sldMk cId="2864239859" sldId="1396"/>
            <ac:picMk id="4" creationId="{2267A1BD-95CB-65FC-8168-722A30A1C185}"/>
          </ac:picMkLst>
        </pc:picChg>
        <pc:picChg chg="add mod">
          <ac:chgData name="Niek van Onna" userId="437b9ba0-513d-4a6f-ab71-4fcbba62094e" providerId="ADAL" clId="{34898E93-E04A-498C-B3B9-64895BD4B030}" dt="2022-06-08T10:10:55.300" v="7179" actId="1076"/>
          <ac:picMkLst>
            <pc:docMk/>
            <pc:sldMk cId="2864239859" sldId="1396"/>
            <ac:picMk id="2050" creationId="{F4263DA4-A412-D52E-63C2-68634D9A5660}"/>
          </ac:picMkLst>
        </pc:picChg>
      </pc:sldChg>
      <pc:sldChg chg="add del">
        <pc:chgData name="Niek van Onna" userId="437b9ba0-513d-4a6f-ab71-4fcbba62094e" providerId="ADAL" clId="{34898E93-E04A-498C-B3B9-64895BD4B030}" dt="2022-06-08T11:58:16.174" v="7587"/>
        <pc:sldMkLst>
          <pc:docMk/>
          <pc:sldMk cId="71200381" sldId="1397"/>
        </pc:sldMkLst>
      </pc:sldChg>
      <pc:sldMasterChg chg="delSldLayout">
        <pc:chgData name="Niek van Onna" userId="437b9ba0-513d-4a6f-ab71-4fcbba62094e" providerId="ADAL" clId="{34898E93-E04A-498C-B3B9-64895BD4B030}" dt="2022-05-10T12:31:46.672" v="28" actId="47"/>
        <pc:sldMasterMkLst>
          <pc:docMk/>
          <pc:sldMasterMk cId="0" sldId="2147483648"/>
        </pc:sldMasterMkLst>
        <pc:sldLayoutChg chg="del">
          <pc:chgData name="Niek van Onna" userId="437b9ba0-513d-4a6f-ab71-4fcbba62094e" providerId="ADAL" clId="{34898E93-E04A-498C-B3B9-64895BD4B030}" dt="2022-05-10T12:31:46.672" v="28" actId="47"/>
          <pc:sldLayoutMkLst>
            <pc:docMk/>
            <pc:sldMasterMk cId="0" sldId="2147483648"/>
            <pc:sldLayoutMk cId="919890244" sldId="214748373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6304A-EFFD-4F91-957E-088B97300049}" type="doc">
      <dgm:prSet loTypeId="urn:microsoft.com/office/officeart/2005/8/layout/chevron1" loCatId="process" qsTypeId="urn:microsoft.com/office/officeart/2005/8/quickstyle/simple1" qsCatId="simple" csTypeId="urn:microsoft.com/office/officeart/2005/8/colors/accent0_2" csCatId="mainScheme" phldr="1"/>
      <dgm:spPr/>
    </dgm:pt>
    <dgm:pt modelId="{37012F05-D5A0-45AF-98AF-1C1768DB7A78}">
      <dgm:prSet phldrT="[Tekst]" custT="1"/>
      <dgm:spPr/>
      <dgm:t>
        <a:bodyPr/>
        <a:lstStyle/>
        <a:p>
          <a:r>
            <a:rPr lang="nl-NL" sz="1400" b="1" dirty="0">
              <a:solidFill>
                <a:schemeClr val="tx1"/>
              </a:solidFill>
              <a:latin typeface="+mj-lt"/>
            </a:rPr>
            <a:t>Initiatief, definitie</a:t>
          </a:r>
        </a:p>
      </dgm:t>
    </dgm:pt>
    <dgm:pt modelId="{5158D41B-5082-46A8-A825-3AA256DDF45F}" type="parTrans" cxnId="{53827D58-B901-4D46-B0B5-50E7E9508BFB}">
      <dgm:prSet/>
      <dgm:spPr/>
      <dgm:t>
        <a:bodyPr/>
        <a:lstStyle/>
        <a:p>
          <a:endParaRPr lang="nl-NL" sz="1800" b="1">
            <a:solidFill>
              <a:schemeClr val="tx1"/>
            </a:solidFill>
            <a:latin typeface="+mj-lt"/>
          </a:endParaRPr>
        </a:p>
      </dgm:t>
    </dgm:pt>
    <dgm:pt modelId="{2F119391-003F-41B5-BC4D-82F37B0CD8B4}" type="sibTrans" cxnId="{53827D58-B901-4D46-B0B5-50E7E9508BFB}">
      <dgm:prSet/>
      <dgm:spPr/>
      <dgm:t>
        <a:bodyPr/>
        <a:lstStyle/>
        <a:p>
          <a:endParaRPr lang="nl-NL" sz="1800" b="1">
            <a:solidFill>
              <a:schemeClr val="tx1"/>
            </a:solidFill>
            <a:latin typeface="+mj-lt"/>
          </a:endParaRPr>
        </a:p>
      </dgm:t>
    </dgm:pt>
    <dgm:pt modelId="{C576CE75-A835-42B5-9BD6-4F1680CFD2DC}">
      <dgm:prSet phldrT="[Tekst]" custT="1"/>
      <dgm:spPr/>
      <dgm:t>
        <a:bodyPr/>
        <a:lstStyle/>
        <a:p>
          <a:r>
            <a:rPr lang="nl-NL" sz="1400" b="1" dirty="0">
              <a:solidFill>
                <a:schemeClr val="tx1"/>
              </a:solidFill>
              <a:latin typeface="+mj-lt"/>
            </a:rPr>
            <a:t>Aanbesteden</a:t>
          </a:r>
        </a:p>
      </dgm:t>
    </dgm:pt>
    <dgm:pt modelId="{04A80FC1-5CD2-400E-98D1-8BBF7F7392CB}" type="parTrans" cxnId="{F2118543-FCBC-4875-BF20-99C899E3711A}">
      <dgm:prSet/>
      <dgm:spPr/>
      <dgm:t>
        <a:bodyPr/>
        <a:lstStyle/>
        <a:p>
          <a:endParaRPr lang="nl-NL" sz="1800" b="1">
            <a:solidFill>
              <a:schemeClr val="tx1"/>
            </a:solidFill>
            <a:latin typeface="+mj-lt"/>
          </a:endParaRPr>
        </a:p>
      </dgm:t>
    </dgm:pt>
    <dgm:pt modelId="{99DE09CA-5C24-4700-9829-866FAC6ECEAF}" type="sibTrans" cxnId="{F2118543-FCBC-4875-BF20-99C899E3711A}">
      <dgm:prSet/>
      <dgm:spPr/>
      <dgm:t>
        <a:bodyPr/>
        <a:lstStyle/>
        <a:p>
          <a:endParaRPr lang="nl-NL" sz="1800" b="1">
            <a:solidFill>
              <a:schemeClr val="tx1"/>
            </a:solidFill>
            <a:latin typeface="+mj-lt"/>
          </a:endParaRPr>
        </a:p>
      </dgm:t>
    </dgm:pt>
    <dgm:pt modelId="{84EC0901-B7D2-4940-9347-531ADBB72E35}">
      <dgm:prSet phldrT="[Tekst]" custT="1"/>
      <dgm:spPr/>
      <dgm:t>
        <a:bodyPr/>
        <a:lstStyle/>
        <a:p>
          <a:r>
            <a:rPr lang="nl-NL" sz="1400" b="1" dirty="0">
              <a:solidFill>
                <a:schemeClr val="tx1"/>
              </a:solidFill>
              <a:latin typeface="+mj-lt"/>
            </a:rPr>
            <a:t>Ontwerp</a:t>
          </a:r>
        </a:p>
      </dgm:t>
    </dgm:pt>
    <dgm:pt modelId="{C35FE7C8-3A3A-4DA9-B35C-D2BDC9BBD415}" type="parTrans" cxnId="{746F7277-B660-4BE7-8721-9DE662EB3591}">
      <dgm:prSet/>
      <dgm:spPr/>
      <dgm:t>
        <a:bodyPr/>
        <a:lstStyle/>
        <a:p>
          <a:endParaRPr lang="nl-NL" sz="1800" b="1">
            <a:solidFill>
              <a:schemeClr val="tx1"/>
            </a:solidFill>
            <a:latin typeface="+mj-lt"/>
          </a:endParaRPr>
        </a:p>
      </dgm:t>
    </dgm:pt>
    <dgm:pt modelId="{FAC5F83A-FF6F-42A3-8D61-2EB0C6A2FD83}" type="sibTrans" cxnId="{746F7277-B660-4BE7-8721-9DE662EB3591}">
      <dgm:prSet/>
      <dgm:spPr/>
      <dgm:t>
        <a:bodyPr/>
        <a:lstStyle/>
        <a:p>
          <a:endParaRPr lang="nl-NL" sz="1800" b="1">
            <a:solidFill>
              <a:schemeClr val="tx1"/>
            </a:solidFill>
            <a:latin typeface="+mj-lt"/>
          </a:endParaRPr>
        </a:p>
      </dgm:t>
    </dgm:pt>
    <dgm:pt modelId="{87D53B4A-5F26-4D71-8CEF-7256DD7A8284}">
      <dgm:prSet phldrT="[Tekst]" custT="1"/>
      <dgm:spPr/>
      <dgm:t>
        <a:bodyPr/>
        <a:lstStyle/>
        <a:p>
          <a:r>
            <a:rPr lang="nl-NL" sz="1400" b="1" dirty="0">
              <a:solidFill>
                <a:schemeClr val="tx1"/>
              </a:solidFill>
              <a:latin typeface="+mj-lt"/>
            </a:rPr>
            <a:t>Realisatie</a:t>
          </a:r>
        </a:p>
      </dgm:t>
    </dgm:pt>
    <dgm:pt modelId="{63F7E63A-9414-42D1-8D89-A3C2CEB2366B}" type="parTrans" cxnId="{DF734BD9-E529-4AF9-B705-BCD927374418}">
      <dgm:prSet/>
      <dgm:spPr/>
      <dgm:t>
        <a:bodyPr/>
        <a:lstStyle/>
        <a:p>
          <a:endParaRPr lang="nl-NL" sz="1800" b="1">
            <a:solidFill>
              <a:schemeClr val="tx1"/>
            </a:solidFill>
            <a:latin typeface="+mj-lt"/>
          </a:endParaRPr>
        </a:p>
      </dgm:t>
    </dgm:pt>
    <dgm:pt modelId="{51A926DF-70B5-4D03-9B0A-FE1FFEAD1EB9}" type="sibTrans" cxnId="{DF734BD9-E529-4AF9-B705-BCD927374418}">
      <dgm:prSet/>
      <dgm:spPr/>
      <dgm:t>
        <a:bodyPr/>
        <a:lstStyle/>
        <a:p>
          <a:endParaRPr lang="nl-NL" sz="1800" b="1">
            <a:solidFill>
              <a:schemeClr val="tx1"/>
            </a:solidFill>
            <a:latin typeface="+mj-lt"/>
          </a:endParaRPr>
        </a:p>
      </dgm:t>
    </dgm:pt>
    <dgm:pt modelId="{DBF91D8D-ED5B-4898-8625-50FA26480704}">
      <dgm:prSet phldrT="[Tekst]" custT="1"/>
      <dgm:spPr/>
      <dgm:t>
        <a:bodyPr/>
        <a:lstStyle/>
        <a:p>
          <a:r>
            <a:rPr lang="nl-NL" sz="1400" b="1" dirty="0">
              <a:solidFill>
                <a:schemeClr val="tx1"/>
              </a:solidFill>
              <a:latin typeface="+mj-lt"/>
            </a:rPr>
            <a:t>Gebruik</a:t>
          </a:r>
        </a:p>
      </dgm:t>
    </dgm:pt>
    <dgm:pt modelId="{ADE2BB5F-F9E2-4644-8B78-568AF981FD00}" type="parTrans" cxnId="{7162D5A5-C3EE-4276-84C0-054BD503649D}">
      <dgm:prSet/>
      <dgm:spPr/>
      <dgm:t>
        <a:bodyPr/>
        <a:lstStyle/>
        <a:p>
          <a:endParaRPr lang="nl-NL" sz="1800" b="1">
            <a:solidFill>
              <a:schemeClr val="tx1"/>
            </a:solidFill>
            <a:latin typeface="+mj-lt"/>
          </a:endParaRPr>
        </a:p>
      </dgm:t>
    </dgm:pt>
    <dgm:pt modelId="{1E36F13A-7DC8-4092-AA81-6636F093DD52}" type="sibTrans" cxnId="{7162D5A5-C3EE-4276-84C0-054BD503649D}">
      <dgm:prSet/>
      <dgm:spPr/>
      <dgm:t>
        <a:bodyPr/>
        <a:lstStyle/>
        <a:p>
          <a:endParaRPr lang="nl-NL" sz="1800" b="1">
            <a:solidFill>
              <a:schemeClr val="tx1"/>
            </a:solidFill>
            <a:latin typeface="+mj-lt"/>
          </a:endParaRPr>
        </a:p>
      </dgm:t>
    </dgm:pt>
    <dgm:pt modelId="{040435A8-1340-4F62-8D41-AD555F5538C2}" type="pres">
      <dgm:prSet presAssocID="{4416304A-EFFD-4F91-957E-088B97300049}" presName="Name0" presStyleCnt="0">
        <dgm:presLayoutVars>
          <dgm:dir/>
          <dgm:animLvl val="lvl"/>
          <dgm:resizeHandles val="exact"/>
        </dgm:presLayoutVars>
      </dgm:prSet>
      <dgm:spPr/>
    </dgm:pt>
    <dgm:pt modelId="{47078A42-1E04-4DE2-A29C-2F75C1E41209}" type="pres">
      <dgm:prSet presAssocID="{37012F05-D5A0-45AF-98AF-1C1768DB7A78}" presName="parTxOnly" presStyleLbl="node1" presStyleIdx="0" presStyleCnt="5">
        <dgm:presLayoutVars>
          <dgm:chMax val="0"/>
          <dgm:chPref val="0"/>
          <dgm:bulletEnabled val="1"/>
        </dgm:presLayoutVars>
      </dgm:prSet>
      <dgm:spPr/>
    </dgm:pt>
    <dgm:pt modelId="{B6927B19-4462-4492-8CF5-159446C733E4}" type="pres">
      <dgm:prSet presAssocID="{2F119391-003F-41B5-BC4D-82F37B0CD8B4}" presName="parTxOnlySpace" presStyleCnt="0"/>
      <dgm:spPr/>
    </dgm:pt>
    <dgm:pt modelId="{D8C2EDA5-273A-4FE4-97BA-06E2E2CD44FF}" type="pres">
      <dgm:prSet presAssocID="{C576CE75-A835-42B5-9BD6-4F1680CFD2DC}" presName="parTxOnly" presStyleLbl="node1" presStyleIdx="1" presStyleCnt="5">
        <dgm:presLayoutVars>
          <dgm:chMax val="0"/>
          <dgm:chPref val="0"/>
          <dgm:bulletEnabled val="1"/>
        </dgm:presLayoutVars>
      </dgm:prSet>
      <dgm:spPr/>
    </dgm:pt>
    <dgm:pt modelId="{160A4721-A9BD-4490-AF01-DFEE9F1694A8}" type="pres">
      <dgm:prSet presAssocID="{99DE09CA-5C24-4700-9829-866FAC6ECEAF}" presName="parTxOnlySpace" presStyleCnt="0"/>
      <dgm:spPr/>
    </dgm:pt>
    <dgm:pt modelId="{08A57A8A-1E41-4C08-BDD1-53E696A7C6C9}" type="pres">
      <dgm:prSet presAssocID="{84EC0901-B7D2-4940-9347-531ADBB72E35}" presName="parTxOnly" presStyleLbl="node1" presStyleIdx="2" presStyleCnt="5" custScaleX="119325">
        <dgm:presLayoutVars>
          <dgm:chMax val="0"/>
          <dgm:chPref val="0"/>
          <dgm:bulletEnabled val="1"/>
        </dgm:presLayoutVars>
      </dgm:prSet>
      <dgm:spPr/>
    </dgm:pt>
    <dgm:pt modelId="{10349095-2F10-4E81-B453-3086EA313FCE}" type="pres">
      <dgm:prSet presAssocID="{FAC5F83A-FF6F-42A3-8D61-2EB0C6A2FD83}" presName="parTxOnlySpace" presStyleCnt="0"/>
      <dgm:spPr/>
    </dgm:pt>
    <dgm:pt modelId="{A245981B-3ED1-43CC-A067-EF75563526F5}" type="pres">
      <dgm:prSet presAssocID="{87D53B4A-5F26-4D71-8CEF-7256DD7A8284}" presName="parTxOnly" presStyleLbl="node1" presStyleIdx="3" presStyleCnt="5">
        <dgm:presLayoutVars>
          <dgm:chMax val="0"/>
          <dgm:chPref val="0"/>
          <dgm:bulletEnabled val="1"/>
        </dgm:presLayoutVars>
      </dgm:prSet>
      <dgm:spPr/>
    </dgm:pt>
    <dgm:pt modelId="{1DB392EE-F287-4AF6-8995-0AFFCD48DA5B}" type="pres">
      <dgm:prSet presAssocID="{51A926DF-70B5-4D03-9B0A-FE1FFEAD1EB9}" presName="parTxOnlySpace" presStyleCnt="0"/>
      <dgm:spPr/>
    </dgm:pt>
    <dgm:pt modelId="{8E45334C-0165-4EEA-8169-E5211AD10C6D}" type="pres">
      <dgm:prSet presAssocID="{DBF91D8D-ED5B-4898-8625-50FA26480704}" presName="parTxOnly" presStyleLbl="node1" presStyleIdx="4" presStyleCnt="5">
        <dgm:presLayoutVars>
          <dgm:chMax val="0"/>
          <dgm:chPref val="0"/>
          <dgm:bulletEnabled val="1"/>
        </dgm:presLayoutVars>
      </dgm:prSet>
      <dgm:spPr/>
    </dgm:pt>
  </dgm:ptLst>
  <dgm:cxnLst>
    <dgm:cxn modelId="{79BE700E-1FF2-48A5-ACF5-BA1A47A11D54}" type="presOf" srcId="{4416304A-EFFD-4F91-957E-088B97300049}" destId="{040435A8-1340-4F62-8D41-AD555F5538C2}" srcOrd="0" destOrd="0" presId="urn:microsoft.com/office/officeart/2005/8/layout/chevron1"/>
    <dgm:cxn modelId="{4AF1571E-5A18-4B67-9DF8-9DD99826486F}" type="presOf" srcId="{C576CE75-A835-42B5-9BD6-4F1680CFD2DC}" destId="{D8C2EDA5-273A-4FE4-97BA-06E2E2CD44FF}" srcOrd="0" destOrd="0" presId="urn:microsoft.com/office/officeart/2005/8/layout/chevron1"/>
    <dgm:cxn modelId="{8162E25F-8EEC-4BE6-A9C8-7C980616F463}" type="presOf" srcId="{DBF91D8D-ED5B-4898-8625-50FA26480704}" destId="{8E45334C-0165-4EEA-8169-E5211AD10C6D}" srcOrd="0" destOrd="0" presId="urn:microsoft.com/office/officeart/2005/8/layout/chevron1"/>
    <dgm:cxn modelId="{F2118543-FCBC-4875-BF20-99C899E3711A}" srcId="{4416304A-EFFD-4F91-957E-088B97300049}" destId="{C576CE75-A835-42B5-9BD6-4F1680CFD2DC}" srcOrd="1" destOrd="0" parTransId="{04A80FC1-5CD2-400E-98D1-8BBF7F7392CB}" sibTransId="{99DE09CA-5C24-4700-9829-866FAC6ECEAF}"/>
    <dgm:cxn modelId="{746F7277-B660-4BE7-8721-9DE662EB3591}" srcId="{4416304A-EFFD-4F91-957E-088B97300049}" destId="{84EC0901-B7D2-4940-9347-531ADBB72E35}" srcOrd="2" destOrd="0" parTransId="{C35FE7C8-3A3A-4DA9-B35C-D2BDC9BBD415}" sibTransId="{FAC5F83A-FF6F-42A3-8D61-2EB0C6A2FD83}"/>
    <dgm:cxn modelId="{53827D58-B901-4D46-B0B5-50E7E9508BFB}" srcId="{4416304A-EFFD-4F91-957E-088B97300049}" destId="{37012F05-D5A0-45AF-98AF-1C1768DB7A78}" srcOrd="0" destOrd="0" parTransId="{5158D41B-5082-46A8-A825-3AA256DDF45F}" sibTransId="{2F119391-003F-41B5-BC4D-82F37B0CD8B4}"/>
    <dgm:cxn modelId="{1CBBAE79-8273-4FE0-ADE3-F4735F05A776}" type="presOf" srcId="{87D53B4A-5F26-4D71-8CEF-7256DD7A8284}" destId="{A245981B-3ED1-43CC-A067-EF75563526F5}" srcOrd="0" destOrd="0" presId="urn:microsoft.com/office/officeart/2005/8/layout/chevron1"/>
    <dgm:cxn modelId="{7162D5A5-C3EE-4276-84C0-054BD503649D}" srcId="{4416304A-EFFD-4F91-957E-088B97300049}" destId="{DBF91D8D-ED5B-4898-8625-50FA26480704}" srcOrd="4" destOrd="0" parTransId="{ADE2BB5F-F9E2-4644-8B78-568AF981FD00}" sibTransId="{1E36F13A-7DC8-4092-AA81-6636F093DD52}"/>
    <dgm:cxn modelId="{DD777FB2-EF72-404F-B05E-AA4B5EE2C7D7}" type="presOf" srcId="{84EC0901-B7D2-4940-9347-531ADBB72E35}" destId="{08A57A8A-1E41-4C08-BDD1-53E696A7C6C9}" srcOrd="0" destOrd="0" presId="urn:microsoft.com/office/officeart/2005/8/layout/chevron1"/>
    <dgm:cxn modelId="{FF5CADCB-47F5-4D55-B083-79284AB0FD50}" type="presOf" srcId="{37012F05-D5A0-45AF-98AF-1C1768DB7A78}" destId="{47078A42-1E04-4DE2-A29C-2F75C1E41209}" srcOrd="0" destOrd="0" presId="urn:microsoft.com/office/officeart/2005/8/layout/chevron1"/>
    <dgm:cxn modelId="{DF734BD9-E529-4AF9-B705-BCD927374418}" srcId="{4416304A-EFFD-4F91-957E-088B97300049}" destId="{87D53B4A-5F26-4D71-8CEF-7256DD7A8284}" srcOrd="3" destOrd="0" parTransId="{63F7E63A-9414-42D1-8D89-A3C2CEB2366B}" sibTransId="{51A926DF-70B5-4D03-9B0A-FE1FFEAD1EB9}"/>
    <dgm:cxn modelId="{F6CAACFB-0715-48A4-BE02-F95F7AD278F8}" type="presParOf" srcId="{040435A8-1340-4F62-8D41-AD555F5538C2}" destId="{47078A42-1E04-4DE2-A29C-2F75C1E41209}" srcOrd="0" destOrd="0" presId="urn:microsoft.com/office/officeart/2005/8/layout/chevron1"/>
    <dgm:cxn modelId="{B8000421-A258-4281-86EE-EADC793E91BC}" type="presParOf" srcId="{040435A8-1340-4F62-8D41-AD555F5538C2}" destId="{B6927B19-4462-4492-8CF5-159446C733E4}" srcOrd="1" destOrd="0" presId="urn:microsoft.com/office/officeart/2005/8/layout/chevron1"/>
    <dgm:cxn modelId="{13619507-E3B9-4339-97CD-48558BEAAA33}" type="presParOf" srcId="{040435A8-1340-4F62-8D41-AD555F5538C2}" destId="{D8C2EDA5-273A-4FE4-97BA-06E2E2CD44FF}" srcOrd="2" destOrd="0" presId="urn:microsoft.com/office/officeart/2005/8/layout/chevron1"/>
    <dgm:cxn modelId="{5EA6EB43-3F41-4E34-90B0-D3AF944FC5CC}" type="presParOf" srcId="{040435A8-1340-4F62-8D41-AD555F5538C2}" destId="{160A4721-A9BD-4490-AF01-DFEE9F1694A8}" srcOrd="3" destOrd="0" presId="urn:microsoft.com/office/officeart/2005/8/layout/chevron1"/>
    <dgm:cxn modelId="{E641E624-2640-49DB-A6D8-D178001F4662}" type="presParOf" srcId="{040435A8-1340-4F62-8D41-AD555F5538C2}" destId="{08A57A8A-1E41-4C08-BDD1-53E696A7C6C9}" srcOrd="4" destOrd="0" presId="urn:microsoft.com/office/officeart/2005/8/layout/chevron1"/>
    <dgm:cxn modelId="{8D8394D7-27B5-489C-8D66-A18241CA1702}" type="presParOf" srcId="{040435A8-1340-4F62-8D41-AD555F5538C2}" destId="{10349095-2F10-4E81-B453-3086EA313FCE}" srcOrd="5" destOrd="0" presId="urn:microsoft.com/office/officeart/2005/8/layout/chevron1"/>
    <dgm:cxn modelId="{440706B5-F491-45DD-A75B-473C2A1916C2}" type="presParOf" srcId="{040435A8-1340-4F62-8D41-AD555F5538C2}" destId="{A245981B-3ED1-43CC-A067-EF75563526F5}" srcOrd="6" destOrd="0" presId="urn:microsoft.com/office/officeart/2005/8/layout/chevron1"/>
    <dgm:cxn modelId="{06406807-63BC-4318-BBB5-71F041895B3C}" type="presParOf" srcId="{040435A8-1340-4F62-8D41-AD555F5538C2}" destId="{1DB392EE-F287-4AF6-8995-0AFFCD48DA5B}" srcOrd="7" destOrd="0" presId="urn:microsoft.com/office/officeart/2005/8/layout/chevron1"/>
    <dgm:cxn modelId="{0E844178-52EE-44D5-BBEC-D76C124D333A}" type="presParOf" srcId="{040435A8-1340-4F62-8D41-AD555F5538C2}" destId="{8E45334C-0165-4EEA-8169-E5211AD10C6D}"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78A42-1E04-4DE2-A29C-2F75C1E41209}">
      <dsp:nvSpPr>
        <dsp:cNvPr id="0" name=""/>
        <dsp:cNvSpPr/>
      </dsp:nvSpPr>
      <dsp:spPr>
        <a:xfrm>
          <a:off x="3543" y="493889"/>
          <a:ext cx="2360162" cy="944064"/>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chemeClr val="tx1"/>
              </a:solidFill>
              <a:latin typeface="+mj-lt"/>
            </a:rPr>
            <a:t>Initiatief, definitie</a:t>
          </a:r>
        </a:p>
      </dsp:txBody>
      <dsp:txXfrm>
        <a:off x="475575" y="493889"/>
        <a:ext cx="1416098" cy="944064"/>
      </dsp:txXfrm>
    </dsp:sp>
    <dsp:sp modelId="{D8C2EDA5-273A-4FE4-97BA-06E2E2CD44FF}">
      <dsp:nvSpPr>
        <dsp:cNvPr id="0" name=""/>
        <dsp:cNvSpPr/>
      </dsp:nvSpPr>
      <dsp:spPr>
        <a:xfrm>
          <a:off x="2127689" y="493889"/>
          <a:ext cx="2360162" cy="944064"/>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chemeClr val="tx1"/>
              </a:solidFill>
              <a:latin typeface="+mj-lt"/>
            </a:rPr>
            <a:t>Aanbesteden</a:t>
          </a:r>
        </a:p>
      </dsp:txBody>
      <dsp:txXfrm>
        <a:off x="2599721" y="493889"/>
        <a:ext cx="1416098" cy="944064"/>
      </dsp:txXfrm>
    </dsp:sp>
    <dsp:sp modelId="{08A57A8A-1E41-4C08-BDD1-53E696A7C6C9}">
      <dsp:nvSpPr>
        <dsp:cNvPr id="0" name=""/>
        <dsp:cNvSpPr/>
      </dsp:nvSpPr>
      <dsp:spPr>
        <a:xfrm>
          <a:off x="4251835" y="493889"/>
          <a:ext cx="2816263" cy="944064"/>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chemeClr val="tx1"/>
              </a:solidFill>
              <a:latin typeface="+mj-lt"/>
            </a:rPr>
            <a:t>Ontwerp</a:t>
          </a:r>
        </a:p>
      </dsp:txBody>
      <dsp:txXfrm>
        <a:off x="4723867" y="493889"/>
        <a:ext cx="1872199" cy="944064"/>
      </dsp:txXfrm>
    </dsp:sp>
    <dsp:sp modelId="{A245981B-3ED1-43CC-A067-EF75563526F5}">
      <dsp:nvSpPr>
        <dsp:cNvPr id="0" name=""/>
        <dsp:cNvSpPr/>
      </dsp:nvSpPr>
      <dsp:spPr>
        <a:xfrm>
          <a:off x="6832082" y="493889"/>
          <a:ext cx="2360162" cy="944064"/>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chemeClr val="tx1"/>
              </a:solidFill>
              <a:latin typeface="+mj-lt"/>
            </a:rPr>
            <a:t>Realisatie</a:t>
          </a:r>
        </a:p>
      </dsp:txBody>
      <dsp:txXfrm>
        <a:off x="7304114" y="493889"/>
        <a:ext cx="1416098" cy="944064"/>
      </dsp:txXfrm>
    </dsp:sp>
    <dsp:sp modelId="{8E45334C-0165-4EEA-8169-E5211AD10C6D}">
      <dsp:nvSpPr>
        <dsp:cNvPr id="0" name=""/>
        <dsp:cNvSpPr/>
      </dsp:nvSpPr>
      <dsp:spPr>
        <a:xfrm>
          <a:off x="8956228" y="493889"/>
          <a:ext cx="2360162" cy="944064"/>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chemeClr val="tx1"/>
              </a:solidFill>
              <a:latin typeface="+mj-lt"/>
            </a:rPr>
            <a:t>Gebruik</a:t>
          </a:r>
        </a:p>
      </dsp:txBody>
      <dsp:txXfrm>
        <a:off x="9428260" y="493889"/>
        <a:ext cx="1416098" cy="9440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890329" cy="495709"/>
          </a:xfrm>
          <a:prstGeom prst="rect">
            <a:avLst/>
          </a:prstGeom>
        </p:spPr>
        <p:txBody>
          <a:bodyPr vert="horz" lIns="90434" tIns="45217" rIns="90434" bIns="45217" rtlCol="0"/>
          <a:lstStyle>
            <a:lvl1pPr algn="l">
              <a:defRPr sz="1200"/>
            </a:lvl1pPr>
          </a:lstStyle>
          <a:p>
            <a:endParaRPr lang="nl-NL"/>
          </a:p>
        </p:txBody>
      </p:sp>
      <p:sp>
        <p:nvSpPr>
          <p:cNvPr id="3" name="Tijdelijke aanduiding voor datum 2"/>
          <p:cNvSpPr>
            <a:spLocks noGrp="1"/>
          </p:cNvSpPr>
          <p:nvPr>
            <p:ph type="dt" idx="1"/>
          </p:nvPr>
        </p:nvSpPr>
        <p:spPr>
          <a:xfrm>
            <a:off x="3777692" y="1"/>
            <a:ext cx="2890329" cy="495709"/>
          </a:xfrm>
          <a:prstGeom prst="rect">
            <a:avLst/>
          </a:prstGeom>
        </p:spPr>
        <p:txBody>
          <a:bodyPr vert="horz" lIns="90434" tIns="45217" rIns="90434" bIns="45217" rtlCol="0"/>
          <a:lstStyle>
            <a:lvl1pPr algn="r">
              <a:defRPr sz="1200"/>
            </a:lvl1pPr>
          </a:lstStyle>
          <a:p>
            <a:fld id="{6F971E6D-A3FC-5A42-A63B-D3C45CC7695F}" type="datetimeFigureOut">
              <a:rPr lang="nl-NL" smtClean="0"/>
              <a:pPr/>
              <a:t>8-6-2022</a:t>
            </a:fld>
            <a:endParaRPr lang="nl-NL"/>
          </a:p>
        </p:txBody>
      </p:sp>
      <p:sp>
        <p:nvSpPr>
          <p:cNvPr id="4" name="Tijdelijke aanduiding voor dia-afbeelding 3"/>
          <p:cNvSpPr>
            <a:spLocks noGrp="1" noRot="1" noChangeAspect="1"/>
          </p:cNvSpPr>
          <p:nvPr>
            <p:ph type="sldImg" idx="2"/>
          </p:nvPr>
        </p:nvSpPr>
        <p:spPr>
          <a:xfrm>
            <a:off x="374650" y="1233488"/>
            <a:ext cx="5919788" cy="3330575"/>
          </a:xfrm>
          <a:prstGeom prst="rect">
            <a:avLst/>
          </a:prstGeom>
          <a:noFill/>
          <a:ln w="12700">
            <a:solidFill>
              <a:prstClr val="black"/>
            </a:solidFill>
          </a:ln>
        </p:spPr>
        <p:txBody>
          <a:bodyPr vert="horz" lIns="90434" tIns="45217" rIns="90434" bIns="45217" rtlCol="0" anchor="ctr"/>
          <a:lstStyle/>
          <a:p>
            <a:endParaRPr lang="nl-NL"/>
          </a:p>
        </p:txBody>
      </p:sp>
      <p:sp>
        <p:nvSpPr>
          <p:cNvPr id="5" name="Tijdelijke aanduiding voor notities 4"/>
          <p:cNvSpPr>
            <a:spLocks noGrp="1"/>
          </p:cNvSpPr>
          <p:nvPr>
            <p:ph type="body" sz="quarter" idx="3"/>
          </p:nvPr>
        </p:nvSpPr>
        <p:spPr>
          <a:xfrm>
            <a:off x="666589" y="4751883"/>
            <a:ext cx="5335910" cy="3887275"/>
          </a:xfrm>
          <a:prstGeom prst="rect">
            <a:avLst/>
          </a:prstGeom>
        </p:spPr>
        <p:txBody>
          <a:bodyPr vert="horz" lIns="90434" tIns="45217" rIns="90434" bIns="45217"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9376955"/>
            <a:ext cx="2890329" cy="495708"/>
          </a:xfrm>
          <a:prstGeom prst="rect">
            <a:avLst/>
          </a:prstGeom>
        </p:spPr>
        <p:txBody>
          <a:bodyPr vert="horz" lIns="90434" tIns="45217" rIns="90434" bIns="45217"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92" y="9376955"/>
            <a:ext cx="2890329" cy="495708"/>
          </a:xfrm>
          <a:prstGeom prst="rect">
            <a:avLst/>
          </a:prstGeom>
        </p:spPr>
        <p:txBody>
          <a:bodyPr vert="horz" lIns="90434" tIns="45217" rIns="90434" bIns="45217" rtlCol="0" anchor="b"/>
          <a:lstStyle>
            <a:lvl1pPr algn="r">
              <a:defRPr sz="1200"/>
            </a:lvl1pPr>
          </a:lstStyle>
          <a:p>
            <a:fld id="{7D970548-7D16-2742-A878-1A0D50D38A9E}" type="slidenum">
              <a:rPr lang="nl-NL" smtClean="0"/>
              <a:pPr/>
              <a:t>‹nr.›</a:t>
            </a:fld>
            <a:endParaRPr lang="nl-NL"/>
          </a:p>
        </p:txBody>
      </p:sp>
    </p:spTree>
    <p:extLst>
      <p:ext uri="{BB962C8B-B14F-4D97-AF65-F5344CB8AC3E}">
        <p14:creationId xmlns:p14="http://schemas.microsoft.com/office/powerpoint/2010/main" val="1758864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a:t>
            </a:r>
          </a:p>
          <a:p>
            <a:pPr marL="169564" indent="-169564">
              <a:buFontTx/>
              <a:buChar char="-"/>
            </a:pPr>
            <a:r>
              <a:rPr lang="nl-NL" dirty="0"/>
              <a:t>Praktijk, verschillende zienswijzen over </a:t>
            </a:r>
            <a:r>
              <a:rPr lang="nl-NL" dirty="0" err="1"/>
              <a:t>raw</a:t>
            </a:r>
            <a:r>
              <a:rPr lang="nl-NL" dirty="0"/>
              <a:t> toepassen in bouwteams</a:t>
            </a:r>
          </a:p>
          <a:p>
            <a:pPr marL="169564" indent="-169564">
              <a:buFontTx/>
              <a:buChar char="-"/>
            </a:pPr>
            <a:r>
              <a:rPr lang="nl-NL" dirty="0"/>
              <a:t>Locatie </a:t>
            </a:r>
            <a:r>
              <a:rPr lang="nl-NL" dirty="0" err="1"/>
              <a:t>mauritskazerne</a:t>
            </a:r>
            <a:r>
              <a:rPr lang="nl-NL" dirty="0"/>
              <a:t> onderdeel food </a:t>
            </a:r>
            <a:r>
              <a:rPr lang="nl-NL" dirty="0" err="1"/>
              <a:t>valley</a:t>
            </a:r>
            <a:r>
              <a:rPr lang="nl-NL" dirty="0"/>
              <a:t>, geschiedenis ontstaan bij projectbureau</a:t>
            </a:r>
          </a:p>
          <a:p>
            <a:pPr marL="169564" indent="-169564">
              <a:buFontTx/>
              <a:buChar char="-"/>
            </a:pPr>
            <a:r>
              <a:rPr lang="nl-NL" dirty="0"/>
              <a:t>Grapje pornolatjes aan de muren als die er hangen… daar hingen de vieze plaatjes van de soldaten.</a:t>
            </a:r>
          </a:p>
          <a:p>
            <a:pPr marL="169564" indent="-169564">
              <a:buFontTx/>
              <a:buChar char="-"/>
            </a:pP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a:t>
            </a:fld>
            <a:endParaRPr lang="nl-NL"/>
          </a:p>
        </p:txBody>
      </p:sp>
    </p:spTree>
    <p:extLst>
      <p:ext uri="{BB962C8B-B14F-4D97-AF65-F5344CB8AC3E}">
        <p14:creationId xmlns:p14="http://schemas.microsoft.com/office/powerpoint/2010/main" val="98465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Grootste omgevingskunstwerk in de openbare ruimte in NL aangelegd in 1977 kunstenaar Peter </a:t>
            </a:r>
            <a:r>
              <a:rPr lang="nl-NL" dirty="0" err="1"/>
              <a:t>Struycken</a:t>
            </a:r>
            <a:r>
              <a:rPr lang="nl-NL" dirty="0"/>
              <a:t>. </a:t>
            </a:r>
          </a:p>
          <a:p>
            <a:r>
              <a:rPr lang="nl-NL" dirty="0"/>
              <a:t>Verwijst naar oude binnenhaven die hier vroeger lag.</a:t>
            </a:r>
          </a:p>
          <a:p>
            <a:r>
              <a:rPr lang="nl-NL" dirty="0"/>
              <a:t>Inbreng aannemer gewenst, proefvakken, ontwerp </a:t>
            </a:r>
            <a:r>
              <a:rPr lang="nl-NL" dirty="0" err="1"/>
              <a:t>etc</a:t>
            </a:r>
            <a:r>
              <a:rPr lang="nl-NL" dirty="0"/>
              <a:t>…</a:t>
            </a:r>
          </a:p>
          <a:p>
            <a:r>
              <a:rPr lang="nl-NL" dirty="0"/>
              <a:t>Artikel is artikel dat ik cadeau heb gedaan aan het bouwteam </a:t>
            </a:r>
            <a:r>
              <a:rPr lang="nl-NL" dirty="0" err="1"/>
              <a:t>obv</a:t>
            </a:r>
            <a:r>
              <a:rPr lang="nl-NL" dirty="0"/>
              <a:t> hun inbreng in een samenwerk opdracht.</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11</a:t>
            </a:fld>
            <a:endParaRPr lang="nl-NL"/>
          </a:p>
        </p:txBody>
      </p:sp>
    </p:spTree>
    <p:extLst>
      <p:ext uri="{BB962C8B-B14F-4D97-AF65-F5344CB8AC3E}">
        <p14:creationId xmlns:p14="http://schemas.microsoft.com/office/powerpoint/2010/main" val="338431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Rijnstraat, vergroening groene singelstructuur</a:t>
            </a:r>
          </a:p>
          <a:p>
            <a:r>
              <a:rPr lang="nl-NL" dirty="0"/>
              <a:t>Trapgat dicht, idee waterbuffer, </a:t>
            </a:r>
          </a:p>
          <a:p>
            <a:r>
              <a:rPr lang="nl-NL" dirty="0"/>
              <a:t>Bouwteam heeft integratie trafo in trap opgeleverd.</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12</a:t>
            </a:fld>
            <a:endParaRPr lang="nl-NL"/>
          </a:p>
        </p:txBody>
      </p:sp>
    </p:spTree>
    <p:extLst>
      <p:ext uri="{BB962C8B-B14F-4D97-AF65-F5344CB8AC3E}">
        <p14:creationId xmlns:p14="http://schemas.microsoft.com/office/powerpoint/2010/main" val="83101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Ik</a:t>
            </a:r>
            <a:r>
              <a:rPr lang="en-US" dirty="0"/>
              <a:t> </a:t>
            </a:r>
            <a:r>
              <a:rPr lang="en-US" dirty="0" err="1"/>
              <a:t>bedoel</a:t>
            </a:r>
            <a:r>
              <a:rPr lang="en-US" dirty="0"/>
              <a:t> </a:t>
            </a:r>
            <a:r>
              <a:rPr lang="en-US" dirty="0" err="1"/>
              <a:t>daarmee</a:t>
            </a:r>
            <a:r>
              <a:rPr lang="en-US" dirty="0"/>
              <a:t>. </a:t>
            </a:r>
            <a:r>
              <a:rPr lang="en-US" dirty="0" err="1"/>
              <a:t>Vertrouwen</a:t>
            </a:r>
            <a:r>
              <a:rPr lang="en-US" dirty="0"/>
              <a:t> </a:t>
            </a:r>
            <a:r>
              <a:rPr lang="en-US" dirty="0" err="1"/>
              <a:t>moet</a:t>
            </a:r>
            <a:r>
              <a:rPr lang="en-US" dirty="0"/>
              <a:t> </a:t>
            </a:r>
            <a:r>
              <a:rPr lang="en-US" dirty="0" err="1"/>
              <a:t>niet</a:t>
            </a:r>
            <a:r>
              <a:rPr lang="en-US" dirty="0"/>
              <a:t> </a:t>
            </a:r>
            <a:r>
              <a:rPr lang="en-US" dirty="0" err="1"/>
              <a:t>verward</a:t>
            </a:r>
            <a:r>
              <a:rPr lang="en-US" dirty="0"/>
              <a:t> </a:t>
            </a:r>
            <a:r>
              <a:rPr lang="en-US" dirty="0" err="1"/>
              <a:t>worden</a:t>
            </a:r>
            <a:r>
              <a:rPr lang="en-US" dirty="0"/>
              <a:t> met </a:t>
            </a:r>
            <a:r>
              <a:rPr lang="en-US" dirty="0" err="1"/>
              <a:t>dat</a:t>
            </a:r>
            <a:r>
              <a:rPr lang="en-US" dirty="0"/>
              <a:t> je er </a:t>
            </a:r>
            <a:r>
              <a:rPr lang="en-US" dirty="0" err="1"/>
              <a:t>wel</a:t>
            </a:r>
            <a:r>
              <a:rPr lang="en-US" dirty="0"/>
              <a:t> </a:t>
            </a:r>
            <a:r>
              <a:rPr lang="en-US" dirty="0" err="1"/>
              <a:t>uitkomt</a:t>
            </a:r>
            <a:r>
              <a:rPr lang="en-US" dirty="0"/>
              <a:t>. Je </a:t>
            </a:r>
            <a:r>
              <a:rPr lang="en-US" dirty="0" err="1"/>
              <a:t>moet</a:t>
            </a:r>
            <a:r>
              <a:rPr lang="en-US" dirty="0"/>
              <a:t> </a:t>
            </a:r>
            <a:r>
              <a:rPr lang="en-US" dirty="0" err="1"/>
              <a:t>samen</a:t>
            </a:r>
            <a:r>
              <a:rPr lang="en-US" dirty="0"/>
              <a:t> </a:t>
            </a:r>
            <a:r>
              <a:rPr lang="en-US" dirty="0" err="1"/>
              <a:t>voordenken</a:t>
            </a:r>
            <a:r>
              <a:rPr lang="en-US" dirty="0"/>
              <a:t> en </a:t>
            </a:r>
            <a:r>
              <a:rPr lang="en-US" dirty="0" err="1"/>
              <a:t>verwachtingen</a:t>
            </a:r>
            <a:r>
              <a:rPr lang="en-US" dirty="0"/>
              <a:t> </a:t>
            </a:r>
            <a:r>
              <a:rPr lang="en-US" dirty="0" err="1"/>
              <a:t>helder</a:t>
            </a:r>
            <a:r>
              <a:rPr lang="en-US" dirty="0"/>
              <a:t> </a:t>
            </a:r>
            <a:r>
              <a:rPr lang="en-US" dirty="0" err="1"/>
              <a:t>maken</a:t>
            </a:r>
            <a:r>
              <a:rPr lang="en-US" dirty="0"/>
              <a:t>, </a:t>
            </a:r>
            <a:r>
              <a:rPr lang="en-US" dirty="0" err="1"/>
              <a:t>dit</a:t>
            </a:r>
            <a:r>
              <a:rPr lang="en-US" dirty="0"/>
              <a:t> </a:t>
            </a:r>
            <a:r>
              <a:rPr lang="en-US" dirty="0" err="1"/>
              <a:t>schept</a:t>
            </a:r>
            <a:r>
              <a:rPr lang="en-US" dirty="0"/>
              <a:t> </a:t>
            </a:r>
            <a:r>
              <a:rPr lang="en-US" dirty="0" err="1"/>
              <a:t>vertrouwen</a:t>
            </a:r>
            <a:r>
              <a:rPr lang="en-US" dirty="0"/>
              <a:t>.</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67067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wat ik soms hoor, maar waarmee ik het niet eens ben.</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14</a:t>
            </a:fld>
            <a:endParaRPr lang="nl-NL"/>
          </a:p>
        </p:txBody>
      </p:sp>
    </p:spTree>
    <p:extLst>
      <p:ext uri="{BB962C8B-B14F-4D97-AF65-F5344CB8AC3E}">
        <p14:creationId xmlns:p14="http://schemas.microsoft.com/office/powerpoint/2010/main" val="2230747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04342"/>
            <a:r>
              <a:rPr lang="nl-NL" dirty="0"/>
              <a:t>Ik haal de vier belangrijkste argumenten aan</a:t>
            </a:r>
          </a:p>
          <a:p>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15</a:t>
            </a:fld>
            <a:endParaRPr lang="nl-NL"/>
          </a:p>
        </p:txBody>
      </p:sp>
    </p:spTree>
    <p:extLst>
      <p:ext uri="{BB962C8B-B14F-4D97-AF65-F5344CB8AC3E}">
        <p14:creationId xmlns:p14="http://schemas.microsoft.com/office/powerpoint/2010/main" val="4109718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maken dat op plekken waar falen niet kan (ziekenhuis en luchtvaart </a:t>
            </a:r>
            <a:r>
              <a:rPr lang="nl-NL" dirty="0" err="1"/>
              <a:t>bijv</a:t>
            </a:r>
            <a:r>
              <a:rPr lang="nl-NL" dirty="0"/>
              <a:t>) ook met checklists werken.</a:t>
            </a:r>
          </a:p>
          <a:p>
            <a:r>
              <a:rPr lang="nl-NL" dirty="0"/>
              <a:t>Beheerder kan ook beter toetsen of hij krijgt wat hij wil.</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16</a:t>
            </a:fld>
            <a:endParaRPr lang="nl-NL"/>
          </a:p>
        </p:txBody>
      </p:sp>
    </p:spTree>
    <p:extLst>
      <p:ext uri="{BB962C8B-B14F-4D97-AF65-F5344CB8AC3E}">
        <p14:creationId xmlns:p14="http://schemas.microsoft.com/office/powerpoint/2010/main" val="1863396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Denk aan stop en bijwoonpunten, bijbehorende verplichtingen etc.</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17</a:t>
            </a:fld>
            <a:endParaRPr lang="nl-NL"/>
          </a:p>
        </p:txBody>
      </p:sp>
    </p:spTree>
    <p:extLst>
      <p:ext uri="{BB962C8B-B14F-4D97-AF65-F5344CB8AC3E}">
        <p14:creationId xmlns:p14="http://schemas.microsoft.com/office/powerpoint/2010/main" val="973982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Aannemer heeft basisbastand nodig om te calculeren</a:t>
            </a:r>
          </a:p>
          <a:p>
            <a:pPr marL="171450" indent="-171450">
              <a:buFontTx/>
              <a:buChar char="-"/>
            </a:pPr>
            <a:r>
              <a:rPr lang="nl-NL" dirty="0"/>
              <a:t>Betaling geregeld in UAV/RAW</a:t>
            </a:r>
          </a:p>
          <a:p>
            <a:pPr marL="171450" indent="-171450">
              <a:buFontTx/>
              <a:buChar char="-"/>
            </a:pPr>
            <a:r>
              <a:rPr lang="nl-NL" dirty="0"/>
              <a:t>Binnen bouwteam vaak behoefte aan </a:t>
            </a:r>
            <a:r>
              <a:rPr lang="nl-NL" dirty="0" err="1"/>
              <a:t>lump</a:t>
            </a:r>
            <a:r>
              <a:rPr lang="nl-NL" dirty="0"/>
              <a:t> </a:t>
            </a:r>
            <a:r>
              <a:rPr lang="nl-NL" dirty="0" err="1"/>
              <a:t>sum</a:t>
            </a:r>
            <a:r>
              <a:rPr lang="nl-NL" dirty="0"/>
              <a:t>. Kan met accorderen. Onzekere hoeveelheden verrekenbaar maken. Regel je niets? Hoe ga je dan om met afwijkingen?</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18</a:t>
            </a:fld>
            <a:endParaRPr lang="nl-NL"/>
          </a:p>
        </p:txBody>
      </p:sp>
    </p:spTree>
    <p:extLst>
      <p:ext uri="{BB962C8B-B14F-4D97-AF65-F5344CB8AC3E}">
        <p14:creationId xmlns:p14="http://schemas.microsoft.com/office/powerpoint/2010/main" val="618715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Komt argument ontwerpverantwoordelijkheid naar voren? En risico traditionele rolverdeling OG-ON?</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20</a:t>
            </a:fld>
            <a:endParaRPr lang="nl-NL"/>
          </a:p>
        </p:txBody>
      </p:sp>
    </p:spTree>
    <p:extLst>
      <p:ext uri="{BB962C8B-B14F-4D97-AF65-F5344CB8AC3E}">
        <p14:creationId xmlns:p14="http://schemas.microsoft.com/office/powerpoint/2010/main" val="3881208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Afsluitende slide. Kop </a:t>
            </a:r>
            <a:r>
              <a:rPr lang="nl-NL" dirty="0" err="1"/>
              <a:t>Arial</a:t>
            </a:r>
            <a:r>
              <a:rPr lang="nl-NL" baseline="0" dirty="0"/>
              <a:t> </a:t>
            </a:r>
            <a:r>
              <a:rPr lang="nl-NL" baseline="0" dirty="0" err="1"/>
              <a:t>bold</a:t>
            </a:r>
            <a:r>
              <a:rPr lang="nl-NL" baseline="0" dirty="0"/>
              <a:t> </a:t>
            </a:r>
            <a:r>
              <a:rPr lang="nl-NL" dirty="0"/>
              <a:t>40 </a:t>
            </a:r>
            <a:r>
              <a:rPr lang="nl-NL" dirty="0" err="1"/>
              <a:t>pt</a:t>
            </a:r>
            <a:r>
              <a:rPr lang="nl-NL" dirty="0"/>
              <a:t>. Naam spreker </a:t>
            </a:r>
            <a:r>
              <a:rPr lang="nl-NL" dirty="0" err="1"/>
              <a:t>Arial</a:t>
            </a:r>
            <a:r>
              <a:rPr lang="nl-NL" dirty="0"/>
              <a:t> </a:t>
            </a:r>
            <a:r>
              <a:rPr lang="nl-NL" dirty="0" err="1"/>
              <a:t>bold</a:t>
            </a:r>
            <a:r>
              <a:rPr lang="nl-NL" baseline="0" dirty="0"/>
              <a:t> 24 </a:t>
            </a:r>
            <a:r>
              <a:rPr lang="nl-NL" baseline="0" dirty="0" err="1"/>
              <a:t>pt</a:t>
            </a:r>
            <a:r>
              <a:rPr lang="nl-NL" baseline="0" dirty="0"/>
              <a:t>. NAW gegevens in </a:t>
            </a:r>
            <a:r>
              <a:rPr lang="nl-NL" baseline="0" dirty="0" err="1"/>
              <a:t>Arial</a:t>
            </a:r>
            <a:r>
              <a:rPr lang="nl-NL" baseline="0" dirty="0"/>
              <a:t> 18 </a:t>
            </a:r>
            <a:r>
              <a:rPr lang="nl-NL" baseline="0" dirty="0" err="1"/>
              <a:t>pt</a:t>
            </a:r>
            <a:r>
              <a:rPr lang="nl-NL" baseline="0" dirty="0"/>
              <a:t>.</a:t>
            </a:r>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22</a:t>
            </a:fld>
            <a:endParaRPr lang="nl-NL"/>
          </a:p>
        </p:txBody>
      </p:sp>
    </p:spTree>
    <p:extLst>
      <p:ext uri="{BB962C8B-B14F-4D97-AF65-F5344CB8AC3E}">
        <p14:creationId xmlns:p14="http://schemas.microsoft.com/office/powerpoint/2010/main" val="2312165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Vragen graag tijdens de plenaire discussie.</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2</a:t>
            </a:fld>
            <a:endParaRPr lang="nl-NL"/>
          </a:p>
        </p:txBody>
      </p:sp>
    </p:spTree>
    <p:extLst>
      <p:ext uri="{BB962C8B-B14F-4D97-AF65-F5344CB8AC3E}">
        <p14:creationId xmlns:p14="http://schemas.microsoft.com/office/powerpoint/2010/main" val="1386591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71990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Slide 1: even wennen aan </a:t>
            </a:r>
            <a:r>
              <a:rPr lang="nl-NL" dirty="0" err="1"/>
              <a:t>menti</a:t>
            </a:r>
            <a:r>
              <a:rPr lang="nl-NL" dirty="0"/>
              <a:t>, misschien zit uw buurman wel in de zaal.</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5</a:t>
            </a:fld>
            <a:endParaRPr lang="nl-NL"/>
          </a:p>
        </p:txBody>
      </p:sp>
    </p:spTree>
    <p:extLst>
      <p:ext uri="{BB962C8B-B14F-4D97-AF65-F5344CB8AC3E}">
        <p14:creationId xmlns:p14="http://schemas.microsoft.com/office/powerpoint/2010/main" val="65493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6</a:t>
            </a:fld>
            <a:endParaRPr lang="nl-NL"/>
          </a:p>
        </p:txBody>
      </p:sp>
    </p:spTree>
    <p:extLst>
      <p:ext uri="{BB962C8B-B14F-4D97-AF65-F5344CB8AC3E}">
        <p14:creationId xmlns:p14="http://schemas.microsoft.com/office/powerpoint/2010/main" val="44555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Huidige opkomst bouwteams hangt sterk samen met waar we vandaan komen en waar we naartoe gaan.</a:t>
            </a:r>
          </a:p>
          <a:p>
            <a:r>
              <a:rPr lang="nl-NL" dirty="0"/>
              <a:t>Dit vraagt andere samenwerking. 2 fasen contracten worden daarom steeds meer gemeengoed. Bouwteam is daar een voorbeeld van.</a:t>
            </a:r>
          </a:p>
          <a:p>
            <a:r>
              <a:rPr lang="nl-NL" dirty="0"/>
              <a:t>We zijn los van het elastiek, een paar jaar geleden nog niet. </a:t>
            </a:r>
          </a:p>
          <a:p>
            <a:r>
              <a:rPr lang="nl-NL" dirty="0"/>
              <a:t>UAV-</a:t>
            </a:r>
            <a:r>
              <a:rPr lang="nl-NL" dirty="0" err="1"/>
              <a:t>gc</a:t>
            </a:r>
            <a:r>
              <a:rPr lang="nl-NL" dirty="0"/>
              <a:t> kan goed werken maar biedt niet altijd wat we verwachtten. </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7</a:t>
            </a:fld>
            <a:endParaRPr lang="nl-NL"/>
          </a:p>
        </p:txBody>
      </p:sp>
    </p:spTree>
    <p:extLst>
      <p:ext uri="{BB962C8B-B14F-4D97-AF65-F5344CB8AC3E}">
        <p14:creationId xmlns:p14="http://schemas.microsoft.com/office/powerpoint/2010/main" val="147551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den berg?</a:t>
            </a:r>
          </a:p>
        </p:txBody>
      </p:sp>
      <p:sp>
        <p:nvSpPr>
          <p:cNvPr id="4" name="Tijdelijke aanduiding voor dianumm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334440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proces bouwteam, naar voren halen aanbesteding.</a:t>
            </a:r>
          </a:p>
          <a:p>
            <a:r>
              <a:rPr lang="nl-NL" dirty="0"/>
              <a:t>Bouwteam eindigend in UAV-</a:t>
            </a:r>
            <a:r>
              <a:rPr lang="nl-NL" dirty="0" err="1"/>
              <a:t>gc</a:t>
            </a:r>
            <a:r>
              <a:rPr lang="nl-NL" dirty="0"/>
              <a:t> is ook mogelijk, ik behandel alleen UAV.</a:t>
            </a:r>
          </a:p>
          <a:p>
            <a:r>
              <a:rPr lang="nl-NL" dirty="0"/>
              <a:t>Mijn mening: meeste bouwteams zouden in UAV contract moeten eindigen. Veel risico’s kan een OG beter zelf dragen, risico’s kosten geld als de aannemer ze draagt.</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9</a:t>
            </a:fld>
            <a:endParaRPr lang="nl-NL"/>
          </a:p>
        </p:txBody>
      </p:sp>
    </p:spTree>
    <p:extLst>
      <p:ext uri="{BB962C8B-B14F-4D97-AF65-F5344CB8AC3E}">
        <p14:creationId xmlns:p14="http://schemas.microsoft.com/office/powerpoint/2010/main" val="702724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Projecten toelichten, waarom gekozen is voor een bouwteam en leuke feitjes</a:t>
            </a:r>
          </a:p>
          <a:p>
            <a:r>
              <a:rPr lang="nl-NL" dirty="0"/>
              <a:t>Fontein: afmeting, jaren 70, stroomverbruik 100k, Oude luister herstellen maar duurzamer</a:t>
            </a:r>
          </a:p>
        </p:txBody>
      </p:sp>
      <p:sp>
        <p:nvSpPr>
          <p:cNvPr id="4" name="Tijdelijke aanduiding voor dianummer 3"/>
          <p:cNvSpPr>
            <a:spLocks noGrp="1"/>
          </p:cNvSpPr>
          <p:nvPr>
            <p:ph type="sldNum" sz="quarter" idx="5"/>
          </p:nvPr>
        </p:nvSpPr>
        <p:spPr/>
        <p:txBody>
          <a:bodyPr/>
          <a:lstStyle/>
          <a:p>
            <a:fld id="{7D970548-7D16-2742-A878-1A0D50D38A9E}" type="slidenum">
              <a:rPr lang="nl-NL" smtClean="0"/>
              <a:pPr/>
              <a:t>10</a:t>
            </a:fld>
            <a:endParaRPr lang="nl-NL"/>
          </a:p>
        </p:txBody>
      </p:sp>
    </p:spTree>
    <p:extLst>
      <p:ext uri="{BB962C8B-B14F-4D97-AF65-F5344CB8AC3E}">
        <p14:creationId xmlns:p14="http://schemas.microsoft.com/office/powerpoint/2010/main" val="799999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LAD LOGO">
    <p:spTree>
      <p:nvGrpSpPr>
        <p:cNvPr id="1" name=""/>
        <p:cNvGrpSpPr/>
        <p:nvPr/>
      </p:nvGrpSpPr>
      <p:grpSpPr>
        <a:xfrm>
          <a:off x="0" y="0"/>
          <a:ext cx="0" cy="0"/>
          <a:chOff x="0" y="0"/>
          <a:chExt cx="0" cy="0"/>
        </a:xfrm>
      </p:grpSpPr>
      <p:pic>
        <p:nvPicPr>
          <p:cNvPr id="3" name="Afbeelding 2" descr="Pijl zonder slogan.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0121" y="21476"/>
            <a:ext cx="7870429" cy="6683321"/>
          </a:xfrm>
          <a:prstGeom prst="rect">
            <a:avLst/>
          </a:prstGeom>
        </p:spPr>
      </p:pic>
      <p:pic>
        <p:nvPicPr>
          <p:cNvPr id="2" name="Afbeelding 1"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895" y="5747512"/>
            <a:ext cx="1985210" cy="593921"/>
          </a:xfrm>
          <a:prstGeom prst="rect">
            <a:avLst/>
          </a:prstGeom>
        </p:spPr>
      </p:pic>
    </p:spTree>
    <p:extLst>
      <p:ext uri="{BB962C8B-B14F-4D97-AF65-F5344CB8AC3E}">
        <p14:creationId xmlns:p14="http://schemas.microsoft.com/office/powerpoint/2010/main" val="242154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S WIT SPREEK BULLET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55DB0850-F920-3743-A902-070E2BE5574A}"/>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a:noFill/>
          <a:ln w="12700">
            <a:noFill/>
          </a:ln>
          <a:effectLst>
            <a:outerShdw blurRad="165100" dist="38100" dir="7680000" algn="t" rotWithShape="0">
              <a:schemeClr val="bg1">
                <a:lumMod val="50000"/>
                <a:alpha val="61000"/>
              </a:schemeClr>
            </a:outerShdw>
          </a:effectLst>
        </p:spPr>
      </p:pic>
      <p:sp>
        <p:nvSpPr>
          <p:cNvPr id="8" name="Titel 1">
            <a:extLst>
              <a:ext uri="{FF2B5EF4-FFF2-40B4-BE49-F238E27FC236}">
                <a16:creationId xmlns:a16="http://schemas.microsoft.com/office/drawing/2014/main" id="{1BCE3E5D-9D36-254B-93A0-5539A7A5336A}"/>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1" name="Tijdelijke aanduiding voor tekst 2">
            <a:extLst>
              <a:ext uri="{FF2B5EF4-FFF2-40B4-BE49-F238E27FC236}">
                <a16:creationId xmlns:a16="http://schemas.microsoft.com/office/drawing/2014/main" id="{6F935492-C96A-624E-95B2-7DBF0AFB0850}"/>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7" name="Afbeelding 6"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73607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S WIT SPREEK">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55DB0850-F920-3743-A902-070E2BE5574A}"/>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a:noFill/>
          <a:ln w="12700">
            <a:noFill/>
          </a:ln>
          <a:effectLst>
            <a:outerShdw blurRad="165100" dist="38100" dir="7680000" algn="t" rotWithShape="0">
              <a:schemeClr val="bg1">
                <a:lumMod val="50000"/>
                <a:alpha val="61000"/>
              </a:schemeClr>
            </a:outerShdw>
          </a:effectLst>
        </p:spPr>
      </p:pic>
      <p:sp>
        <p:nvSpPr>
          <p:cNvPr id="8" name="Titel 1">
            <a:extLst>
              <a:ext uri="{FF2B5EF4-FFF2-40B4-BE49-F238E27FC236}">
                <a16:creationId xmlns:a16="http://schemas.microsoft.com/office/drawing/2014/main" id="{1BCE3E5D-9D36-254B-93A0-5539A7A5336A}"/>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pic>
        <p:nvPicPr>
          <p:cNvPr id="5" name="Afbeelding 4"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82609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S GRIJS 1 KOLOM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a:spLocks noChangeAspect="1"/>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5" name="Tijdelijke aanduiding voor tekst 2">
            <a:extLst>
              <a:ext uri="{FF2B5EF4-FFF2-40B4-BE49-F238E27FC236}">
                <a16:creationId xmlns:a16="http://schemas.microsoft.com/office/drawing/2014/main" id="{2FDC5ABD-F5BB-FB4C-A0EB-374575F743BA}"/>
              </a:ext>
            </a:extLst>
          </p:cNvPr>
          <p:cNvSpPr>
            <a:spLocks noGrp="1"/>
          </p:cNvSpPr>
          <p:nvPr>
            <p:ph type="body" sz="quarter" idx="10" hasCustomPrompt="1"/>
          </p:nvPr>
        </p:nvSpPr>
        <p:spPr>
          <a:xfrm>
            <a:off x="2086980" y="2083444"/>
            <a:ext cx="9122357" cy="3937944"/>
          </a:xfrm>
        </p:spPr>
        <p:txBody>
          <a:bodyPr>
            <a:noAutofit/>
          </a:bodyPr>
          <a:lstStyle>
            <a:lvl1pPr marL="0" indent="0">
              <a:lnSpc>
                <a:spcPct val="100000"/>
              </a:lnSpc>
              <a:buFont typeface="Arial" panose="020B0604020202020204" pitchFamily="34" charset="0"/>
              <a:buNone/>
              <a:defRPr sz="2400"/>
            </a:lvl1pPr>
          </a:lstStyle>
          <a:p>
            <a:pPr lvl="0"/>
            <a:r>
              <a:rPr lang="nl-NL" dirty="0"/>
              <a:t>infotekst</a:t>
            </a:r>
          </a:p>
        </p:txBody>
      </p:sp>
      <p:sp>
        <p:nvSpPr>
          <p:cNvPr id="27" name="Titel 1">
            <a:extLst>
              <a:ext uri="{FF2B5EF4-FFF2-40B4-BE49-F238E27FC236}">
                <a16:creationId xmlns:a16="http://schemas.microsoft.com/office/drawing/2014/main" id="{ADA1EBEB-1BC5-764B-A972-4239E3DB778C}"/>
              </a:ext>
            </a:extLst>
          </p:cNvPr>
          <p:cNvSpPr>
            <a:spLocks noGrp="1"/>
          </p:cNvSpPr>
          <p:nvPr>
            <p:ph type="ctrTitle" hasCustomPrompt="1"/>
          </p:nvPr>
        </p:nvSpPr>
        <p:spPr>
          <a:xfrm>
            <a:off x="2086980" y="1052412"/>
            <a:ext cx="9122358" cy="1031032"/>
          </a:xfrm>
        </p:spPr>
        <p:txBody>
          <a:bodyPr lIns="90000" tIns="252000" rIns="90000" bIns="144000" anchor="b">
            <a:normAutofit/>
          </a:bodyPr>
          <a:lstStyle>
            <a:lvl1pPr algn="l">
              <a:defRPr sz="2400" b="1" i="0" kern="1000" cap="none" spc="20" baseline="0">
                <a:solidFill>
                  <a:srgbClr val="2A363A"/>
                </a:solidFill>
                <a:latin typeface="Arial" panose="020B0604020202020204" pitchFamily="34" charset="0"/>
                <a:cs typeface="Arial" panose="020B0604020202020204" pitchFamily="34" charset="0"/>
              </a:defRPr>
            </a:lvl1pPr>
          </a:lstStyle>
          <a:p>
            <a:r>
              <a:rPr lang="nl-NL" dirty="0"/>
              <a:t>Hoofdstuk</a:t>
            </a:r>
          </a:p>
        </p:txBody>
      </p:sp>
      <p:sp>
        <p:nvSpPr>
          <p:cNvPr id="30" name="Tijdelijke aanduiding voor tekst 4">
            <a:extLst>
              <a:ext uri="{FF2B5EF4-FFF2-40B4-BE49-F238E27FC236}">
                <a16:creationId xmlns:a16="http://schemas.microsoft.com/office/drawing/2014/main" id="{3B284EAB-0B2D-A540-B2F8-E8ADCFF218ED}"/>
              </a:ext>
            </a:extLst>
          </p:cNvPr>
          <p:cNvSpPr>
            <a:spLocks noGrp="1"/>
          </p:cNvSpPr>
          <p:nvPr>
            <p:ph type="body" sz="quarter" idx="11"/>
          </p:nvPr>
        </p:nvSpPr>
        <p:spPr>
          <a:xfrm>
            <a:off x="2086981" y="245616"/>
            <a:ext cx="9122356" cy="555625"/>
          </a:xfrm>
        </p:spPr>
        <p:txBody>
          <a:bodyPr>
            <a:noAutofit/>
          </a:bodyPr>
          <a:lstStyle>
            <a:lvl1pPr marL="0" indent="0">
              <a:buFont typeface="Arial" panose="020B0604020202020204" pitchFamily="34" charset="0"/>
              <a:buNone/>
              <a:defRPr sz="2400" b="1" i="0" spc="20" baseline="0">
                <a:solidFill>
                  <a:srgbClr val="5F676A"/>
                </a:solidFill>
                <a:latin typeface="Arial" panose="020B0604020202020204" pitchFamily="34" charset="0"/>
                <a:cs typeface="Arial" panose="020B0604020202020204" pitchFamily="34" charset="0"/>
              </a:defRPr>
            </a:lvl1pPr>
          </a:lstStyle>
          <a:p>
            <a:pPr lvl="0"/>
            <a:r>
              <a:rPr lang="nl-NL"/>
              <a:t>Klikken om de tekststijl van het model te bewerken</a:t>
            </a:r>
          </a:p>
        </p:txBody>
      </p:sp>
      <p:pic>
        <p:nvPicPr>
          <p:cNvPr id="9" name="Afbeelding 8"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5249082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ASIS GRIJS 2 KOLOM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a:spLocks noChangeAspect="1"/>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5" name="Tijdelijke aanduiding voor tekst 2">
            <a:extLst>
              <a:ext uri="{FF2B5EF4-FFF2-40B4-BE49-F238E27FC236}">
                <a16:creationId xmlns:a16="http://schemas.microsoft.com/office/drawing/2014/main" id="{2FDC5ABD-F5BB-FB4C-A0EB-374575F743BA}"/>
              </a:ext>
            </a:extLst>
          </p:cNvPr>
          <p:cNvSpPr>
            <a:spLocks noGrp="1"/>
          </p:cNvSpPr>
          <p:nvPr>
            <p:ph type="body" sz="quarter" idx="10" hasCustomPrompt="1"/>
          </p:nvPr>
        </p:nvSpPr>
        <p:spPr>
          <a:xfrm>
            <a:off x="2086979" y="2083444"/>
            <a:ext cx="9122357" cy="3937944"/>
          </a:xfrm>
        </p:spPr>
        <p:txBody>
          <a:bodyPr numCol="2" spcCol="576000">
            <a:noAutofit/>
          </a:bodyPr>
          <a:lstStyle>
            <a:lvl1pPr marL="0" marR="0" indent="0" algn="l" defTabSz="457200" rtl="0" eaLnBrk="1" fontAlgn="auto" latinLnBrk="0" hangingPunct="1">
              <a:lnSpc>
                <a:spcPct val="100000"/>
              </a:lnSpc>
              <a:spcBef>
                <a:spcPct val="20000"/>
              </a:spcBef>
              <a:spcAft>
                <a:spcPts val="0"/>
              </a:spcAft>
              <a:buClr>
                <a:srgbClr val="00A3DA"/>
              </a:buClr>
              <a:buSzTx/>
              <a:buFont typeface="Arial" panose="020B0604020202020204" pitchFamily="34" charset="0"/>
              <a:buNone/>
              <a:tabLst/>
              <a:defRPr sz="2000"/>
            </a:lvl1pPr>
          </a:lstStyle>
          <a:p>
            <a:pPr lvl="0"/>
            <a:r>
              <a:rPr lang="nl-NL" dirty="0"/>
              <a:t>Infotekst tekst</a:t>
            </a:r>
          </a:p>
        </p:txBody>
      </p:sp>
      <p:sp>
        <p:nvSpPr>
          <p:cNvPr id="27" name="Titel 1">
            <a:extLst>
              <a:ext uri="{FF2B5EF4-FFF2-40B4-BE49-F238E27FC236}">
                <a16:creationId xmlns:a16="http://schemas.microsoft.com/office/drawing/2014/main" id="{ADA1EBEB-1BC5-764B-A972-4239E3DB778C}"/>
              </a:ext>
            </a:extLst>
          </p:cNvPr>
          <p:cNvSpPr>
            <a:spLocks noGrp="1"/>
          </p:cNvSpPr>
          <p:nvPr>
            <p:ph type="ctrTitle" hasCustomPrompt="1"/>
          </p:nvPr>
        </p:nvSpPr>
        <p:spPr>
          <a:xfrm>
            <a:off x="2086980" y="1052412"/>
            <a:ext cx="4285540" cy="1031032"/>
          </a:xfrm>
        </p:spPr>
        <p:txBody>
          <a:bodyPr lIns="90000" tIns="252000" rIns="90000" bIns="144000" anchor="b">
            <a:normAutofit/>
          </a:bodyPr>
          <a:lstStyle>
            <a:lvl1pPr algn="l">
              <a:defRPr sz="2400" b="1" i="0" kern="1000" cap="none" spc="20" baseline="0">
                <a:solidFill>
                  <a:srgbClr val="2A363A"/>
                </a:solidFill>
                <a:latin typeface="Arial" panose="020B0604020202020204" pitchFamily="34" charset="0"/>
                <a:cs typeface="Arial" panose="020B0604020202020204" pitchFamily="34" charset="0"/>
              </a:defRPr>
            </a:lvl1pPr>
          </a:lstStyle>
          <a:p>
            <a:r>
              <a:rPr lang="nl-NL" dirty="0"/>
              <a:t>Hoofdstuk</a:t>
            </a:r>
          </a:p>
        </p:txBody>
      </p:sp>
      <p:sp>
        <p:nvSpPr>
          <p:cNvPr id="30" name="Tijdelijke aanduiding voor tekst 4">
            <a:extLst>
              <a:ext uri="{FF2B5EF4-FFF2-40B4-BE49-F238E27FC236}">
                <a16:creationId xmlns:a16="http://schemas.microsoft.com/office/drawing/2014/main" id="{3B284EAB-0B2D-A540-B2F8-E8ADCFF218ED}"/>
              </a:ext>
            </a:extLst>
          </p:cNvPr>
          <p:cNvSpPr>
            <a:spLocks noGrp="1"/>
          </p:cNvSpPr>
          <p:nvPr>
            <p:ph type="body" sz="quarter" idx="11"/>
          </p:nvPr>
        </p:nvSpPr>
        <p:spPr>
          <a:xfrm>
            <a:off x="2086981" y="245616"/>
            <a:ext cx="9122356" cy="555625"/>
          </a:xfrm>
        </p:spPr>
        <p:txBody>
          <a:bodyPr>
            <a:noAutofit/>
          </a:bodyPr>
          <a:lstStyle>
            <a:lvl1pPr marL="0" indent="0">
              <a:buFont typeface="Arial" panose="020B0604020202020204" pitchFamily="34" charset="0"/>
              <a:buNone/>
              <a:defRPr sz="2400" b="1" i="0" spc="20" baseline="0">
                <a:solidFill>
                  <a:srgbClr val="5F676A"/>
                </a:solidFill>
                <a:latin typeface="Arial" panose="020B0604020202020204" pitchFamily="34" charset="0"/>
                <a:cs typeface="Arial" panose="020B0604020202020204" pitchFamily="34" charset="0"/>
              </a:defRPr>
            </a:lvl1pPr>
          </a:lstStyle>
          <a:p>
            <a:pPr lvl="0"/>
            <a:r>
              <a:rPr lang="nl-NL"/>
              <a:t>Klikken om de tekststijl van het model te bewerken</a:t>
            </a:r>
          </a:p>
        </p:txBody>
      </p:sp>
      <p:pic>
        <p:nvPicPr>
          <p:cNvPr id="9" name="Afbeelding 8"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141326229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S GRIJS AFBEELDINGEN">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6" name="Tijdelijke aanduiding voor tekst 2">
            <a:extLst>
              <a:ext uri="{FF2B5EF4-FFF2-40B4-BE49-F238E27FC236}">
                <a16:creationId xmlns:a16="http://schemas.microsoft.com/office/drawing/2014/main" id="{6808271B-463A-394B-AE34-810F98EB5933}"/>
              </a:ext>
            </a:extLst>
          </p:cNvPr>
          <p:cNvSpPr>
            <a:spLocks noGrp="1" noChangeAspect="1"/>
          </p:cNvSpPr>
          <p:nvPr>
            <p:ph type="body" sz="quarter" idx="10" hasCustomPrompt="1"/>
          </p:nvPr>
        </p:nvSpPr>
        <p:spPr>
          <a:xfrm>
            <a:off x="8472487" y="2093456"/>
            <a:ext cx="3563937" cy="3927932"/>
          </a:xfrm>
        </p:spPr>
        <p:txBody>
          <a:bodyPr>
            <a:normAutofit/>
          </a:bodyPr>
          <a:lstStyle>
            <a:lvl1pPr marL="0" indent="0">
              <a:buFont typeface="Arial" panose="020B0604020202020204" pitchFamily="34" charset="0"/>
              <a:buNone/>
              <a:defRPr sz="1800"/>
            </a:lvl1pPr>
          </a:lstStyle>
          <a:p>
            <a:pPr lvl="0"/>
            <a:r>
              <a:rPr lang="nl-NL" dirty="0"/>
              <a:t>Platte tekst</a:t>
            </a:r>
          </a:p>
          <a:p>
            <a:pPr lvl="0"/>
            <a:r>
              <a:rPr lang="nl-NL" dirty="0" err="1"/>
              <a:t>Bullits</a:t>
            </a:r>
            <a:endParaRPr lang="nl-NL" dirty="0"/>
          </a:p>
          <a:p>
            <a:pPr lvl="0"/>
            <a:endParaRPr lang="nl-NL" dirty="0"/>
          </a:p>
        </p:txBody>
      </p:sp>
      <p:sp>
        <p:nvSpPr>
          <p:cNvPr id="27" name="Titel 1">
            <a:extLst>
              <a:ext uri="{FF2B5EF4-FFF2-40B4-BE49-F238E27FC236}">
                <a16:creationId xmlns:a16="http://schemas.microsoft.com/office/drawing/2014/main" id="{72203779-11A4-AB4E-AE5D-0AA1F159D12D}"/>
              </a:ext>
            </a:extLst>
          </p:cNvPr>
          <p:cNvSpPr>
            <a:spLocks noGrp="1" noChangeAspect="1"/>
          </p:cNvSpPr>
          <p:nvPr>
            <p:ph type="ctrTitle" hasCustomPrompt="1"/>
          </p:nvPr>
        </p:nvSpPr>
        <p:spPr>
          <a:xfrm>
            <a:off x="8472488" y="1062424"/>
            <a:ext cx="3563937" cy="1031032"/>
          </a:xfrm>
        </p:spPr>
        <p:txBody>
          <a:bodyPr lIns="90000" tIns="252000" rIns="90000" bIns="144000" anchor="b">
            <a:normAutofit/>
          </a:bodyPr>
          <a:lstStyle>
            <a:lvl1pPr algn="l">
              <a:defRPr sz="1800" b="1" i="0" kern="1000" cap="none" spc="20" baseline="0">
                <a:solidFill>
                  <a:srgbClr val="2A363A"/>
                </a:solidFill>
                <a:latin typeface="Arial" panose="020B0604020202020204" pitchFamily="34" charset="0"/>
                <a:cs typeface="Arial" panose="020B0604020202020204" pitchFamily="34" charset="0"/>
              </a:defRPr>
            </a:lvl1pPr>
          </a:lstStyle>
          <a:p>
            <a:r>
              <a:rPr lang="nl-NL" dirty="0"/>
              <a:t>Hoofdstuk</a:t>
            </a:r>
          </a:p>
        </p:txBody>
      </p:sp>
      <p:sp>
        <p:nvSpPr>
          <p:cNvPr id="29" name="Tijdelijke aanduiding voor tekst 4">
            <a:extLst>
              <a:ext uri="{FF2B5EF4-FFF2-40B4-BE49-F238E27FC236}">
                <a16:creationId xmlns:a16="http://schemas.microsoft.com/office/drawing/2014/main" id="{4D461F57-7702-8A41-A6CC-ACC5CEDA53CF}"/>
              </a:ext>
            </a:extLst>
          </p:cNvPr>
          <p:cNvSpPr>
            <a:spLocks noGrp="1"/>
          </p:cNvSpPr>
          <p:nvPr>
            <p:ph type="body" sz="quarter" idx="11"/>
          </p:nvPr>
        </p:nvSpPr>
        <p:spPr>
          <a:xfrm>
            <a:off x="2086981" y="245616"/>
            <a:ext cx="9122356" cy="555625"/>
          </a:xfrm>
        </p:spPr>
        <p:txBody>
          <a:bodyPr>
            <a:noAutofit/>
          </a:bodyPr>
          <a:lstStyle>
            <a:lvl1pPr marL="0" indent="0">
              <a:buFont typeface="Arial" panose="020B0604020202020204" pitchFamily="34" charset="0"/>
              <a:buNone/>
              <a:defRPr sz="2400" b="1" i="0" spc="20" baseline="0">
                <a:solidFill>
                  <a:srgbClr val="5F676A"/>
                </a:solidFill>
                <a:latin typeface="Arial" panose="020B0604020202020204" pitchFamily="34" charset="0"/>
                <a:cs typeface="Arial" panose="020B0604020202020204" pitchFamily="34" charset="0"/>
              </a:defRPr>
            </a:lvl1pPr>
          </a:lstStyle>
          <a:p>
            <a:pPr lvl="0"/>
            <a:r>
              <a:rPr lang="nl-NL"/>
              <a:t>Klikken om de tekststijl van het model te bewerken</a:t>
            </a:r>
          </a:p>
        </p:txBody>
      </p:sp>
      <p:pic>
        <p:nvPicPr>
          <p:cNvPr id="9" name="Afbeelding 8"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45248843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S GRIJS GRAPHIC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6" name="Tijdelijke aanduiding voor tekst 2">
            <a:extLst>
              <a:ext uri="{FF2B5EF4-FFF2-40B4-BE49-F238E27FC236}">
                <a16:creationId xmlns:a16="http://schemas.microsoft.com/office/drawing/2014/main" id="{6808271B-463A-394B-AE34-810F98EB5933}"/>
              </a:ext>
            </a:extLst>
          </p:cNvPr>
          <p:cNvSpPr>
            <a:spLocks noGrp="1" noChangeAspect="1"/>
          </p:cNvSpPr>
          <p:nvPr>
            <p:ph type="body" sz="quarter" idx="10" hasCustomPrompt="1"/>
          </p:nvPr>
        </p:nvSpPr>
        <p:spPr>
          <a:xfrm>
            <a:off x="8472487" y="2093456"/>
            <a:ext cx="3563937" cy="3927932"/>
          </a:xfrm>
        </p:spPr>
        <p:txBody>
          <a:bodyPr>
            <a:normAutofit/>
          </a:bodyPr>
          <a:lstStyle>
            <a:lvl1pPr marL="0" indent="0">
              <a:buFont typeface="Arial" panose="020B0604020202020204" pitchFamily="34" charset="0"/>
              <a:buNone/>
              <a:defRPr sz="1800"/>
            </a:lvl1pPr>
          </a:lstStyle>
          <a:p>
            <a:pPr lvl="0"/>
            <a:r>
              <a:rPr lang="nl-NL" dirty="0"/>
              <a:t>Platte tekst</a:t>
            </a:r>
          </a:p>
          <a:p>
            <a:pPr lvl="0"/>
            <a:r>
              <a:rPr lang="nl-NL" dirty="0" err="1"/>
              <a:t>Bullits</a:t>
            </a:r>
            <a:endParaRPr lang="nl-NL" dirty="0"/>
          </a:p>
          <a:p>
            <a:pPr lvl="0"/>
            <a:endParaRPr lang="nl-NL" dirty="0"/>
          </a:p>
        </p:txBody>
      </p:sp>
      <p:sp>
        <p:nvSpPr>
          <p:cNvPr id="27" name="Titel 1">
            <a:extLst>
              <a:ext uri="{FF2B5EF4-FFF2-40B4-BE49-F238E27FC236}">
                <a16:creationId xmlns:a16="http://schemas.microsoft.com/office/drawing/2014/main" id="{72203779-11A4-AB4E-AE5D-0AA1F159D12D}"/>
              </a:ext>
            </a:extLst>
          </p:cNvPr>
          <p:cNvSpPr>
            <a:spLocks noGrp="1" noChangeAspect="1"/>
          </p:cNvSpPr>
          <p:nvPr>
            <p:ph type="ctrTitle" hasCustomPrompt="1"/>
          </p:nvPr>
        </p:nvSpPr>
        <p:spPr>
          <a:xfrm>
            <a:off x="8472488" y="1062424"/>
            <a:ext cx="3563937" cy="1031032"/>
          </a:xfrm>
        </p:spPr>
        <p:txBody>
          <a:bodyPr lIns="90000" tIns="252000" rIns="90000" bIns="144000" anchor="b">
            <a:normAutofit/>
          </a:bodyPr>
          <a:lstStyle>
            <a:lvl1pPr algn="l">
              <a:defRPr sz="1800" b="1" i="0" kern="1000" cap="none" spc="20" baseline="0">
                <a:solidFill>
                  <a:srgbClr val="2A363A"/>
                </a:solidFill>
                <a:latin typeface="Arial" panose="020B0604020202020204" pitchFamily="34" charset="0"/>
                <a:cs typeface="Arial" panose="020B0604020202020204" pitchFamily="34" charset="0"/>
              </a:defRPr>
            </a:lvl1pPr>
          </a:lstStyle>
          <a:p>
            <a:r>
              <a:rPr lang="nl-NL" dirty="0"/>
              <a:t>Hoofdstuk</a:t>
            </a:r>
          </a:p>
        </p:txBody>
      </p:sp>
      <p:sp>
        <p:nvSpPr>
          <p:cNvPr id="29" name="Tijdelijke aanduiding voor tekst 4">
            <a:extLst>
              <a:ext uri="{FF2B5EF4-FFF2-40B4-BE49-F238E27FC236}">
                <a16:creationId xmlns:a16="http://schemas.microsoft.com/office/drawing/2014/main" id="{4D461F57-7702-8A41-A6CC-ACC5CEDA53CF}"/>
              </a:ext>
            </a:extLst>
          </p:cNvPr>
          <p:cNvSpPr>
            <a:spLocks noGrp="1"/>
          </p:cNvSpPr>
          <p:nvPr>
            <p:ph type="body" sz="quarter" idx="11"/>
          </p:nvPr>
        </p:nvSpPr>
        <p:spPr>
          <a:xfrm>
            <a:off x="2086981" y="245616"/>
            <a:ext cx="9122356" cy="555625"/>
          </a:xfrm>
        </p:spPr>
        <p:txBody>
          <a:bodyPr>
            <a:noAutofit/>
          </a:bodyPr>
          <a:lstStyle>
            <a:lvl1pPr marL="0" indent="0">
              <a:buFont typeface="Arial" panose="020B0604020202020204" pitchFamily="34" charset="0"/>
              <a:buNone/>
              <a:defRPr sz="2400" b="1" i="0" spc="20" baseline="0">
                <a:solidFill>
                  <a:srgbClr val="5F676A"/>
                </a:solidFill>
                <a:latin typeface="Arial" panose="020B0604020202020204" pitchFamily="34" charset="0"/>
                <a:cs typeface="Arial" panose="020B0604020202020204" pitchFamily="34" charset="0"/>
              </a:defRPr>
            </a:lvl1pPr>
          </a:lstStyle>
          <a:p>
            <a:pPr lvl="0"/>
            <a:r>
              <a:rPr lang="nl-NL"/>
              <a:t>Klikken om de tekststijl van het model te bewerken</a:t>
            </a:r>
          </a:p>
        </p:txBody>
      </p:sp>
      <p:pic>
        <p:nvPicPr>
          <p:cNvPr id="4" name="Afbeelding 3">
            <a:extLst>
              <a:ext uri="{FF2B5EF4-FFF2-40B4-BE49-F238E27FC236}">
                <a16:creationId xmlns:a16="http://schemas.microsoft.com/office/drawing/2014/main" id="{FDFD8655-489D-EA4E-85DC-6A5E93158736}"/>
              </a:ext>
            </a:extLst>
          </p:cNvPr>
          <p:cNvPicPr>
            <a:picLocks noChangeAspect="1"/>
          </p:cNvPicPr>
          <p:nvPr userDrawn="1"/>
        </p:nvPicPr>
        <p:blipFill>
          <a:blip r:embed="rId3"/>
          <a:stretch>
            <a:fillRect/>
          </a:stretch>
        </p:blipFill>
        <p:spPr>
          <a:xfrm>
            <a:off x="481438" y="1666046"/>
            <a:ext cx="7559903" cy="4617084"/>
          </a:xfrm>
          <a:prstGeom prst="rect">
            <a:avLst/>
          </a:prstGeom>
        </p:spPr>
      </p:pic>
      <p:pic>
        <p:nvPicPr>
          <p:cNvPr id="10" name="Afbeelding 9"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76632570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S GRIJS BULLETS">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1" y="0"/>
            <a:ext cx="12191998"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10" name="Tijdelijke aanduiding voor tekst 2">
            <a:extLst>
              <a:ext uri="{FF2B5EF4-FFF2-40B4-BE49-F238E27FC236}">
                <a16:creationId xmlns:a16="http://schemas.microsoft.com/office/drawing/2014/main" id="{C6B83A76-4547-F74C-B57D-64D1D9B0B62B}"/>
              </a:ext>
            </a:extLst>
          </p:cNvPr>
          <p:cNvSpPr>
            <a:spLocks noGrp="1"/>
          </p:cNvSpPr>
          <p:nvPr>
            <p:ph type="body" sz="quarter" idx="10" hasCustomPrompt="1"/>
          </p:nvPr>
        </p:nvSpPr>
        <p:spPr>
          <a:xfrm>
            <a:off x="2086980" y="1700213"/>
            <a:ext cx="9122357" cy="3937944"/>
          </a:xfrm>
        </p:spPr>
        <p:txBody>
          <a:bodyPr>
            <a:normAutofit/>
          </a:bodyPr>
          <a:lstStyle>
            <a:lvl1pPr marL="342900" indent="-342900">
              <a:buFont typeface="Arial" panose="020B0604020202020204" pitchFamily="34" charset="0"/>
              <a:buChar char="•"/>
              <a:defRPr sz="2400"/>
            </a:lvl1pPr>
          </a:lstStyle>
          <a:p>
            <a:pPr lvl="0"/>
            <a:r>
              <a:rPr lang="nl-NL" dirty="0" err="1"/>
              <a:t>Bullits</a:t>
            </a:r>
            <a:endParaRPr lang="nl-NL" dirty="0"/>
          </a:p>
          <a:p>
            <a:pPr lvl="0"/>
            <a:endParaRPr lang="nl-NL" dirty="0"/>
          </a:p>
        </p:txBody>
      </p:sp>
      <p:sp>
        <p:nvSpPr>
          <p:cNvPr id="11" name="Titel 1">
            <a:extLst>
              <a:ext uri="{FF2B5EF4-FFF2-40B4-BE49-F238E27FC236}">
                <a16:creationId xmlns:a16="http://schemas.microsoft.com/office/drawing/2014/main" id="{F005568A-3087-A64A-A635-96A70BC3793B}"/>
              </a:ext>
            </a:extLst>
          </p:cNvPr>
          <p:cNvSpPr>
            <a:spLocks noGrp="1"/>
          </p:cNvSpPr>
          <p:nvPr>
            <p:ph type="ctrTitle" hasCustomPrompt="1"/>
          </p:nvPr>
        </p:nvSpPr>
        <p:spPr>
          <a:xfrm>
            <a:off x="2086980" y="-40115"/>
            <a:ext cx="9122357" cy="845831"/>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pic>
        <p:nvPicPr>
          <p:cNvPr id="8" name="Afbeelding 7" descr="CROW-logo-transpara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304515731"/>
      </p:ext>
    </p:extLst>
  </p:cSld>
  <p:clrMapOvr>
    <a:masterClrMapping/>
  </p:clrMapOvr>
  <p:extLst>
    <p:ext uri="{DCECCB84-F9BA-43D5-87BE-67443E8EF086}">
      <p15:sldGuideLst xmlns:p15="http://schemas.microsoft.com/office/powerpoint/2012/main">
        <p15:guide id="1" orient="horz" pos="3793" userDrawn="1">
          <p15:clr>
            <a:srgbClr val="FBAE40"/>
          </p15:clr>
        </p15:guide>
        <p15:guide id="2" pos="7061" userDrawn="1">
          <p15:clr>
            <a:srgbClr val="FBAE40"/>
          </p15:clr>
        </p15:guide>
        <p15:guide id="3" orient="horz" pos="36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S GRIJS QUOTE">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D936E464-B9D0-2A47-B137-542E3161ACB4}"/>
              </a:ext>
            </a:extLst>
          </p:cNvPr>
          <p:cNvSpPr/>
          <p:nvPr userDrawn="1"/>
        </p:nvSpPr>
        <p:spPr>
          <a:xfrm>
            <a:off x="1" y="0"/>
            <a:ext cx="12191998" cy="6858000"/>
          </a:xfrm>
          <a:prstGeom prst="rect">
            <a:avLst/>
          </a:prstGeom>
          <a:solidFill>
            <a:srgbClr val="00A3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7ADCF7A4-4A2A-0D4D-952E-17EBC4705622}"/>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21" name="Tijdelijke aanduiding voor inhoud 2">
            <a:extLst>
              <a:ext uri="{FF2B5EF4-FFF2-40B4-BE49-F238E27FC236}">
                <a16:creationId xmlns:a16="http://schemas.microsoft.com/office/drawing/2014/main" id="{D3555FB2-26F3-644C-A3EF-B5F39A68374A}"/>
              </a:ext>
            </a:extLst>
          </p:cNvPr>
          <p:cNvSpPr>
            <a:spLocks noGrp="1"/>
          </p:cNvSpPr>
          <p:nvPr>
            <p:ph sz="half" idx="1" hasCustomPrompt="1"/>
          </p:nvPr>
        </p:nvSpPr>
        <p:spPr>
          <a:xfrm>
            <a:off x="2086980" y="1724628"/>
            <a:ext cx="9122358" cy="4296759"/>
          </a:xfrm>
        </p:spPr>
        <p:txBody>
          <a:bodyPr tIns="54000" bIns="54000" anchor="t" anchorCtr="0">
            <a:normAutofit/>
          </a:bodyPr>
          <a:lstStyle>
            <a:lvl1pPr marL="0" indent="0">
              <a:buClr>
                <a:srgbClr val="009DE0"/>
              </a:buClr>
              <a:buSzPct val="120000"/>
              <a:buFont typeface="Arial" pitchFamily="34" charset="0"/>
              <a:buNone/>
              <a:defRPr sz="3300" b="1" i="0" kern="1000" spc="30" baseline="0">
                <a:solidFill>
                  <a:schemeClr val="bg1"/>
                </a:solidFill>
                <a:latin typeface="Arial" panose="020B0604020202020204" pitchFamily="34" charset="0"/>
                <a:cs typeface="Arial" panose="020B0604020202020204" pitchFamily="34" charset="0"/>
              </a:defRPr>
            </a:lvl1pPr>
            <a:lvl2pPr marL="457200" indent="0">
              <a:buClr>
                <a:srgbClr val="009DE0"/>
              </a:buClr>
              <a:buSzPct val="120000"/>
              <a:buFont typeface="Arial" pitchFamily="34" charset="0"/>
              <a:buNone/>
              <a:defRPr sz="1600"/>
            </a:lvl2pPr>
            <a:lvl3pPr marL="914400" indent="0">
              <a:buClr>
                <a:srgbClr val="009DE0"/>
              </a:buClr>
              <a:buSzPct val="120000"/>
              <a:buFont typeface="Arial" pitchFamily="34" charset="0"/>
              <a:buNone/>
              <a:defRPr sz="1600"/>
            </a:lvl3pPr>
            <a:lvl4pPr marL="1371600" indent="0">
              <a:buClr>
                <a:srgbClr val="009DE0"/>
              </a:buClr>
              <a:buSzPct val="120000"/>
              <a:buFont typeface="Arial" pitchFamily="34" charset="0"/>
              <a:buNone/>
              <a:defRPr sz="1600"/>
            </a:lvl4pPr>
            <a:lvl5pPr marL="1828800" indent="0">
              <a:buClr>
                <a:srgbClr val="009DE0"/>
              </a:buClr>
              <a:buSzPct val="120000"/>
              <a:buFont typeface="Arial" pitchFamily="34" charset="0"/>
              <a:buNone/>
              <a:defRPr sz="1600"/>
            </a:lvl5pPr>
            <a:lvl6pPr>
              <a:defRPr sz="1800"/>
            </a:lvl6pPr>
            <a:lvl7pPr>
              <a:defRPr sz="1800"/>
            </a:lvl7pPr>
            <a:lvl8pPr>
              <a:defRPr sz="1800"/>
            </a:lvl8pPr>
            <a:lvl9pPr>
              <a:defRPr sz="1800"/>
            </a:lvl9pPr>
          </a:lstStyle>
          <a:p>
            <a:pPr lvl="0"/>
            <a:r>
              <a:rPr lang="nl-NL" dirty="0"/>
              <a:t>‘missie slide’</a:t>
            </a:r>
          </a:p>
        </p:txBody>
      </p:sp>
      <p:pic>
        <p:nvPicPr>
          <p:cNvPr id="11" name="Afbeelding 10">
            <a:extLst>
              <a:ext uri="{FF2B5EF4-FFF2-40B4-BE49-F238E27FC236}">
                <a16:creationId xmlns:a16="http://schemas.microsoft.com/office/drawing/2014/main" id="{DC9DD217-1E86-2B4E-BD9C-0B9C5E808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46"/>
          <a:stretch/>
        </p:blipFill>
        <p:spPr>
          <a:xfrm>
            <a:off x="10694443" y="6236368"/>
            <a:ext cx="1497557" cy="621632"/>
          </a:xfrm>
          <a:prstGeom prst="rect">
            <a:avLst/>
          </a:prstGeom>
        </p:spPr>
      </p:pic>
      <p:pic>
        <p:nvPicPr>
          <p:cNvPr id="12" name="Afbeelding 11"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1546204192"/>
      </p:ext>
    </p:extLst>
  </p:cSld>
  <p:clrMapOvr>
    <a:masterClrMapping/>
  </p:clrMapOvr>
  <p:extLst>
    <p:ext uri="{DCECCB84-F9BA-43D5-87BE-67443E8EF086}">
      <p15:sldGuideLst xmlns:p15="http://schemas.microsoft.com/office/powerpoint/2012/main">
        <p15:guide id="1" orient="horz" pos="3793" userDrawn="1">
          <p15:clr>
            <a:srgbClr val="FBAE40"/>
          </p15:clr>
        </p15:guide>
        <p15:guide id="2" pos="706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984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BLAD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4D68A50-3D7D-534F-A9B1-9DB7108491EB}"/>
              </a:ext>
            </a:extLst>
          </p:cNvPr>
          <p:cNvSpPr/>
          <p:nvPr userDrawn="1"/>
        </p:nvSpPr>
        <p:spPr>
          <a:xfrm>
            <a:off x="1" y="0"/>
            <a:ext cx="12191998" cy="6858000"/>
          </a:xfrm>
          <a:prstGeom prst="rect">
            <a:avLst/>
          </a:prstGeom>
          <a:solidFill>
            <a:srgbClr val="00A3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37F7C39-B5DA-E049-B628-0B8A677BD063}"/>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12" name="Titel 1">
            <a:extLst>
              <a:ext uri="{FF2B5EF4-FFF2-40B4-BE49-F238E27FC236}">
                <a16:creationId xmlns:a16="http://schemas.microsoft.com/office/drawing/2014/main" id="{FEBE883F-FD47-B24E-82A4-5C22A6A7C831}"/>
              </a:ext>
            </a:extLst>
          </p:cNvPr>
          <p:cNvSpPr>
            <a:spLocks noGrp="1"/>
          </p:cNvSpPr>
          <p:nvPr>
            <p:ph type="ctrTitle" hasCustomPrompt="1"/>
          </p:nvPr>
        </p:nvSpPr>
        <p:spPr>
          <a:xfrm>
            <a:off x="2086980" y="1052411"/>
            <a:ext cx="9122357" cy="2172995"/>
          </a:xfrm>
        </p:spPr>
        <p:txBody>
          <a:bodyPr lIns="90000" tIns="252000" rIns="90000" bIns="144000" anchor="b">
            <a:normAutofit/>
          </a:bodyPr>
          <a:lstStyle>
            <a:lvl1pPr algn="l">
              <a:defRPr sz="4000" b="1" i="0" kern="1000" cap="none" spc="20" baseline="0">
                <a:solidFill>
                  <a:schemeClr val="bg1"/>
                </a:solidFill>
                <a:latin typeface="Arial" panose="020B0604020202020204" pitchFamily="34" charset="0"/>
                <a:cs typeface="Arial" panose="020B0604020202020204" pitchFamily="34" charset="0"/>
              </a:defRPr>
            </a:lvl1pPr>
          </a:lstStyle>
          <a:p>
            <a:r>
              <a:rPr lang="nl-NL" dirty="0"/>
              <a:t>Hoofdstuk</a:t>
            </a:r>
          </a:p>
        </p:txBody>
      </p:sp>
      <p:sp>
        <p:nvSpPr>
          <p:cNvPr id="14" name="Tijdelijke aanduiding voor tekst 2">
            <a:extLst>
              <a:ext uri="{FF2B5EF4-FFF2-40B4-BE49-F238E27FC236}">
                <a16:creationId xmlns:a16="http://schemas.microsoft.com/office/drawing/2014/main" id="{5EB06CD2-C6AE-6545-95B8-D1AF1AB83471}"/>
              </a:ext>
            </a:extLst>
          </p:cNvPr>
          <p:cNvSpPr>
            <a:spLocks noGrp="1"/>
          </p:cNvSpPr>
          <p:nvPr>
            <p:ph type="body" sz="quarter" idx="10"/>
          </p:nvPr>
        </p:nvSpPr>
        <p:spPr>
          <a:xfrm>
            <a:off x="2086981" y="3225800"/>
            <a:ext cx="9122358" cy="2867025"/>
          </a:xfrm>
        </p:spPr>
        <p:txBody>
          <a:bodyPr>
            <a:normAutofit/>
          </a:bodyPr>
          <a:lstStyle>
            <a:lvl1pPr marL="0" indent="0">
              <a:buNone/>
              <a:defRPr sz="2400" b="1">
                <a:solidFill>
                  <a:schemeClr val="bg1"/>
                </a:solidFill>
              </a:defRPr>
            </a:lvl1pPr>
          </a:lstStyle>
          <a:p>
            <a:pPr lvl="0"/>
            <a:r>
              <a:rPr lang="nl-NL"/>
              <a:t>Klikken om de tekststijl van het model te bewerken</a:t>
            </a:r>
          </a:p>
        </p:txBody>
      </p:sp>
      <p:pic>
        <p:nvPicPr>
          <p:cNvPr id="16" name="Afbeelding 15">
            <a:extLst>
              <a:ext uri="{FF2B5EF4-FFF2-40B4-BE49-F238E27FC236}">
                <a16:creationId xmlns:a16="http://schemas.microsoft.com/office/drawing/2014/main" id="{DC9DD217-1E86-2B4E-BD9C-0B9C5E808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46"/>
          <a:stretch/>
        </p:blipFill>
        <p:spPr>
          <a:xfrm>
            <a:off x="10694443" y="6236368"/>
            <a:ext cx="1497557" cy="621632"/>
          </a:xfrm>
          <a:prstGeom prst="rect">
            <a:avLst/>
          </a:prstGeom>
        </p:spPr>
      </p:pic>
      <p:pic>
        <p:nvPicPr>
          <p:cNvPr id="17" name="Afbeelding 16"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161040699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BLAD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4D68A50-3D7D-534F-A9B1-9DB7108491EB}"/>
              </a:ext>
            </a:extLst>
          </p:cNvPr>
          <p:cNvSpPr/>
          <p:nvPr userDrawn="1"/>
        </p:nvSpPr>
        <p:spPr>
          <a:xfrm>
            <a:off x="1" y="0"/>
            <a:ext cx="12191998" cy="6858000"/>
          </a:xfrm>
          <a:prstGeom prst="rect">
            <a:avLst/>
          </a:prstGeom>
          <a:solidFill>
            <a:srgbClr val="00A3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27C8CD8C-DB70-0A4B-910D-970BF8FA3A73}"/>
              </a:ext>
            </a:extLst>
          </p:cNvPr>
          <p:cNvSpPr>
            <a:spLocks noGrp="1"/>
          </p:cNvSpPr>
          <p:nvPr>
            <p:ph type="ctrTitle" hasCustomPrompt="1"/>
          </p:nvPr>
        </p:nvSpPr>
        <p:spPr>
          <a:xfrm>
            <a:off x="2086980" y="1052411"/>
            <a:ext cx="9122357" cy="2172995"/>
          </a:xfrm>
        </p:spPr>
        <p:txBody>
          <a:bodyPr lIns="90000" tIns="252000" rIns="90000" bIns="144000" anchor="b">
            <a:normAutofit/>
          </a:bodyPr>
          <a:lstStyle>
            <a:lvl1pPr algn="l">
              <a:defRPr sz="4000" b="1" i="0" kern="1000" cap="none" spc="20" baseline="0">
                <a:solidFill>
                  <a:schemeClr val="bg1"/>
                </a:solidFill>
                <a:latin typeface="Arial" panose="020B0604020202020204" pitchFamily="34" charset="0"/>
                <a:cs typeface="Arial" panose="020B0604020202020204" pitchFamily="34" charset="0"/>
              </a:defRPr>
            </a:lvl1pPr>
          </a:lstStyle>
          <a:p>
            <a:r>
              <a:rPr lang="nl-NL" dirty="0"/>
              <a:t>Hoofdstuk</a:t>
            </a:r>
          </a:p>
        </p:txBody>
      </p:sp>
      <p:pic>
        <p:nvPicPr>
          <p:cNvPr id="6" name="Afbeelding 5">
            <a:extLst>
              <a:ext uri="{FF2B5EF4-FFF2-40B4-BE49-F238E27FC236}">
                <a16:creationId xmlns:a16="http://schemas.microsoft.com/office/drawing/2014/main" id="{C37F7C39-B5DA-E049-B628-0B8A677BD063}"/>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3" name="Tijdelijke aanduiding voor tekst 2">
            <a:extLst>
              <a:ext uri="{FF2B5EF4-FFF2-40B4-BE49-F238E27FC236}">
                <a16:creationId xmlns:a16="http://schemas.microsoft.com/office/drawing/2014/main" id="{F5432A4A-A36C-EC46-8E85-618FA87E133E}"/>
              </a:ext>
            </a:extLst>
          </p:cNvPr>
          <p:cNvSpPr>
            <a:spLocks noGrp="1"/>
          </p:cNvSpPr>
          <p:nvPr>
            <p:ph type="body" sz="quarter" idx="10"/>
          </p:nvPr>
        </p:nvSpPr>
        <p:spPr>
          <a:xfrm>
            <a:off x="2086981" y="3225800"/>
            <a:ext cx="9122358" cy="2867025"/>
          </a:xfrm>
        </p:spPr>
        <p:txBody>
          <a:bodyPr>
            <a:normAutofit/>
          </a:bodyPr>
          <a:lstStyle>
            <a:lvl1pPr marL="0" indent="0">
              <a:buNone/>
              <a:defRPr sz="2400" b="1">
                <a:solidFill>
                  <a:schemeClr val="bg1"/>
                </a:solidFill>
              </a:defRPr>
            </a:lvl1pPr>
          </a:lstStyle>
          <a:p>
            <a:pPr lvl="0"/>
            <a:r>
              <a:rPr lang="nl-NL"/>
              <a:t>Klikken om de tekststijl van het model te bewerken</a:t>
            </a:r>
          </a:p>
        </p:txBody>
      </p:sp>
      <p:pic>
        <p:nvPicPr>
          <p:cNvPr id="13" name="Afbeelding 12">
            <a:extLst>
              <a:ext uri="{FF2B5EF4-FFF2-40B4-BE49-F238E27FC236}">
                <a16:creationId xmlns:a16="http://schemas.microsoft.com/office/drawing/2014/main" id="{DC9DD217-1E86-2B4E-BD9C-0B9C5E808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46"/>
          <a:stretch/>
        </p:blipFill>
        <p:spPr>
          <a:xfrm>
            <a:off x="10694443" y="6236368"/>
            <a:ext cx="1497557" cy="621632"/>
          </a:xfrm>
          <a:prstGeom prst="rect">
            <a:avLst/>
          </a:prstGeom>
        </p:spPr>
      </p:pic>
      <p:pic>
        <p:nvPicPr>
          <p:cNvPr id="11" name="Afbeelding 10"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2519206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ompetitors">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AF980EF-6377-4E73-8BAD-C788B9F5C55A}"/>
              </a:ext>
            </a:extLst>
          </p:cNvPr>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lvl1pPr>
              <a:defRPr sz="4400"/>
            </a:lvl1pPr>
          </a:lstStyle>
          <a:p>
            <a:r>
              <a:rPr lang="nl-NL" dirty="0"/>
              <a:t>Klik om stijl te bewerken</a:t>
            </a:r>
            <a:endParaRPr lang="en-US" dirty="0"/>
          </a:p>
        </p:txBody>
      </p:sp>
      <p:sp>
        <p:nvSpPr>
          <p:cNvPr id="8" name="Tijdelijke aanduiding voor tekst 7">
            <a:extLst>
              <a:ext uri="{FF2B5EF4-FFF2-40B4-BE49-F238E27FC236}">
                <a16:creationId xmlns:a16="http://schemas.microsoft.com/office/drawing/2014/main" id="{C67AB2A6-77C5-40AD-8172-6351070693D2}"/>
              </a:ext>
            </a:extLst>
          </p:cNvPr>
          <p:cNvSpPr>
            <a:spLocks noGrp="1"/>
          </p:cNvSpPr>
          <p:nvPr>
            <p:ph type="body" sz="quarter" idx="15"/>
          </p:nvPr>
        </p:nvSpPr>
        <p:spPr>
          <a:xfrm>
            <a:off x="838419" y="1876183"/>
            <a:ext cx="10515382" cy="40084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Rectangle 6">
            <a:extLst>
              <a:ext uri="{FF2B5EF4-FFF2-40B4-BE49-F238E27FC236}">
                <a16:creationId xmlns:a16="http://schemas.microsoft.com/office/drawing/2014/main" id="{B5A0BA29-2CBE-40FD-88B7-C80C583E2F54}"/>
              </a:ext>
            </a:extLst>
          </p:cNvPr>
          <p:cNvSpPr/>
          <p:nvPr userDrawn="1"/>
        </p:nvSpPr>
        <p:spPr>
          <a:xfrm>
            <a:off x="3896748" y="6256370"/>
            <a:ext cx="4404903" cy="400354"/>
          </a:xfrm>
          <a:prstGeom prst="rect">
            <a:avLst/>
          </a:prstGeom>
        </p:spPr>
        <p:txBody>
          <a:bodyPr wrap="square" lIns="91428" tIns="45714" rIns="91428" bIns="45714">
            <a:spAutoFit/>
          </a:bodyPr>
          <a:lstStyle/>
          <a:p>
            <a:pPr algn="ctr"/>
            <a:endParaRPr lang="nl-NL" sz="1001" kern="1200" dirty="0">
              <a:solidFill>
                <a:schemeClr val="tx1"/>
              </a:solidFill>
              <a:latin typeface="Lato Light"/>
              <a:ea typeface="+mn-ea"/>
              <a:cs typeface="Lato Light"/>
            </a:endParaRPr>
          </a:p>
          <a:p>
            <a:pPr algn="ctr"/>
            <a:r>
              <a:rPr lang="id-ID" sz="1001" kern="1200" dirty="0">
                <a:solidFill>
                  <a:schemeClr val="tx1"/>
                </a:solidFill>
                <a:latin typeface="Lato Light"/>
                <a:ea typeface="+mn-ea"/>
                <a:cs typeface="Lato Light"/>
              </a:rPr>
              <a:t>www.</a:t>
            </a:r>
            <a:r>
              <a:rPr lang="nl-NL" sz="1001" kern="1200" dirty="0">
                <a:solidFill>
                  <a:schemeClr val="tx1"/>
                </a:solidFill>
                <a:latin typeface="Lato Light"/>
                <a:ea typeface="+mn-ea"/>
                <a:cs typeface="Lato Light"/>
              </a:rPr>
              <a:t>onna-infra-inzicht.nl</a:t>
            </a:r>
            <a:endParaRPr lang="id-ID" sz="1001" kern="1200" dirty="0">
              <a:solidFill>
                <a:schemeClr val="tx1"/>
              </a:solidFill>
              <a:latin typeface="Lato Light"/>
              <a:ea typeface="+mn-ea"/>
              <a:cs typeface="Lato Light"/>
            </a:endParaRPr>
          </a:p>
        </p:txBody>
      </p:sp>
      <p:pic>
        <p:nvPicPr>
          <p:cNvPr id="6" name="Tijdelijke aanduiding voor afbeelding 5">
            <a:extLst>
              <a:ext uri="{FF2B5EF4-FFF2-40B4-BE49-F238E27FC236}">
                <a16:creationId xmlns:a16="http://schemas.microsoft.com/office/drawing/2014/main" id="{322EC020-D0C0-4190-9727-8EE65C9E601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9504426" y="352350"/>
            <a:ext cx="1943862" cy="1242060"/>
          </a:xfrm>
          <a:prstGeom prst="rect">
            <a:avLst/>
          </a:prstGeom>
        </p:spPr>
      </p:pic>
    </p:spTree>
    <p:extLst>
      <p:ext uri="{BB962C8B-B14F-4D97-AF65-F5344CB8AC3E}">
        <p14:creationId xmlns:p14="http://schemas.microsoft.com/office/powerpoint/2010/main" val="2221190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3477986"/>
          </a:xfrm>
          <a:solidFill>
            <a:schemeClr val="bg1">
              <a:lumMod val="95000"/>
            </a:schemeClr>
          </a:solidFill>
        </p:spPr>
        <p:txBody>
          <a:bodyPr>
            <a:normAutofit/>
          </a:bodyPr>
          <a:lstStyle>
            <a:lvl1pPr>
              <a:defRPr sz="1200"/>
            </a:lvl1pPr>
          </a:lstStyle>
          <a:p>
            <a:endParaRPr lang="nl-NL" noProof="0" dirty="0"/>
          </a:p>
        </p:txBody>
      </p:sp>
      <p:sp>
        <p:nvSpPr>
          <p:cNvPr id="9" name="Tijdelijke aanduiding voor tekst 8">
            <a:extLst>
              <a:ext uri="{FF2B5EF4-FFF2-40B4-BE49-F238E27FC236}">
                <a16:creationId xmlns:a16="http://schemas.microsoft.com/office/drawing/2014/main" id="{7B18E8E5-FA73-4C7D-9C45-01E907A2CCFC}"/>
              </a:ext>
            </a:extLst>
          </p:cNvPr>
          <p:cNvSpPr>
            <a:spLocks noGrp="1"/>
          </p:cNvSpPr>
          <p:nvPr>
            <p:ph type="body" sz="quarter" idx="11" hasCustomPrompt="1"/>
          </p:nvPr>
        </p:nvSpPr>
        <p:spPr>
          <a:xfrm>
            <a:off x="1329532" y="4876800"/>
            <a:ext cx="4591844" cy="1582738"/>
          </a:xfrm>
        </p:spPr>
        <p:txBody>
          <a:bodyPr>
            <a:normAutofit/>
          </a:bodyPr>
          <a:lstStyle>
            <a:lvl4pPr>
              <a:defRPr sz="1300"/>
            </a:lvl4pPr>
          </a:lstStyle>
          <a:p>
            <a:pPr lvl="3"/>
            <a:r>
              <a:rPr lang="nl-NL" dirty="0"/>
              <a:t>Vierde niveau</a:t>
            </a:r>
          </a:p>
        </p:txBody>
      </p:sp>
      <p:sp>
        <p:nvSpPr>
          <p:cNvPr id="10" name="Tijdelijke aanduiding voor tekst 8">
            <a:extLst>
              <a:ext uri="{FF2B5EF4-FFF2-40B4-BE49-F238E27FC236}">
                <a16:creationId xmlns:a16="http://schemas.microsoft.com/office/drawing/2014/main" id="{C13A52E5-3543-4EFD-9818-DC30832AA517}"/>
              </a:ext>
            </a:extLst>
          </p:cNvPr>
          <p:cNvSpPr>
            <a:spLocks noGrp="1"/>
          </p:cNvSpPr>
          <p:nvPr>
            <p:ph type="body" sz="quarter" idx="12" hasCustomPrompt="1"/>
          </p:nvPr>
        </p:nvSpPr>
        <p:spPr>
          <a:xfrm>
            <a:off x="6446473" y="3834880"/>
            <a:ext cx="4591844" cy="2624658"/>
          </a:xfrm>
        </p:spPr>
        <p:txBody>
          <a:bodyPr>
            <a:normAutofit/>
          </a:bodyPr>
          <a:lstStyle>
            <a:lvl4pPr>
              <a:defRPr sz="1300"/>
            </a:lvl4pPr>
          </a:lstStyle>
          <a:p>
            <a:pPr lvl="3"/>
            <a:r>
              <a:rPr lang="nl-NL" dirty="0"/>
              <a:t>Vierde niveau</a:t>
            </a:r>
          </a:p>
        </p:txBody>
      </p:sp>
      <p:sp>
        <p:nvSpPr>
          <p:cNvPr id="12" name="Tijdelijke aanduiding voor tekst 11">
            <a:extLst>
              <a:ext uri="{FF2B5EF4-FFF2-40B4-BE49-F238E27FC236}">
                <a16:creationId xmlns:a16="http://schemas.microsoft.com/office/drawing/2014/main" id="{A263FA1B-58CD-46CD-85D2-4128D1698426}"/>
              </a:ext>
            </a:extLst>
          </p:cNvPr>
          <p:cNvSpPr>
            <a:spLocks noGrp="1"/>
          </p:cNvSpPr>
          <p:nvPr>
            <p:ph type="body" sz="quarter" idx="13" hasCustomPrompt="1"/>
          </p:nvPr>
        </p:nvSpPr>
        <p:spPr>
          <a:xfrm>
            <a:off x="1329488" y="3630378"/>
            <a:ext cx="4591887" cy="848519"/>
          </a:xfrm>
        </p:spPr>
        <p:txBody>
          <a:bodyPr>
            <a:normAutofit/>
          </a:bodyPr>
          <a:lstStyle>
            <a:lvl1pPr marL="0" indent="0">
              <a:buNone/>
              <a:defRPr sz="4000">
                <a:latin typeface="Lato Black" panose="020F0502020204030203" pitchFamily="34" charset="0"/>
                <a:ea typeface="Lato Black" panose="020F0502020204030203" pitchFamily="34" charset="0"/>
                <a:cs typeface="Lato Black" panose="020F0502020204030203" pitchFamily="34" charset="0"/>
              </a:defRPr>
            </a:lvl1pPr>
          </a:lstStyle>
          <a:p>
            <a:pPr lvl="0"/>
            <a:r>
              <a:rPr lang="nl-NL" dirty="0"/>
              <a:t>Titel bij afbeelding</a:t>
            </a:r>
          </a:p>
        </p:txBody>
      </p:sp>
    </p:spTree>
    <p:extLst>
      <p:ext uri="{BB962C8B-B14F-4D97-AF65-F5344CB8AC3E}">
        <p14:creationId xmlns:p14="http://schemas.microsoft.com/office/powerpoint/2010/main" val="1941132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mpetitors">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7442645" y="1849041"/>
            <a:ext cx="3911156" cy="4008442"/>
          </a:xfrm>
          <a:effectLst/>
        </p:spPr>
        <p:txBody>
          <a:bodyPr>
            <a:normAutofit/>
          </a:bodyPr>
          <a:lstStyle>
            <a:lvl1pPr marL="0" indent="0">
              <a:buNone/>
              <a:defRPr sz="2101">
                <a:ln>
                  <a:noFill/>
                </a:ln>
                <a:solidFill>
                  <a:schemeClr val="bg1">
                    <a:lumMod val="85000"/>
                  </a:schemeClr>
                </a:solidFill>
                <a:latin typeface="Lato Light" charset="0"/>
                <a:ea typeface="Lato Light" charset="0"/>
                <a:cs typeface="Lato Light" charset="0"/>
              </a:defRPr>
            </a:lvl1pPr>
          </a:lstStyle>
          <a:p>
            <a:r>
              <a:rPr lang="nl-NL"/>
              <a:t>Klik op het pictogram als u een afbeelding wilt toevoegen</a:t>
            </a:r>
            <a:endParaRPr lang="en-US" dirty="0"/>
          </a:p>
        </p:txBody>
      </p:sp>
      <p:sp>
        <p:nvSpPr>
          <p:cNvPr id="5" name="Title Placeholder 1">
            <a:extLst>
              <a:ext uri="{FF2B5EF4-FFF2-40B4-BE49-F238E27FC236}">
                <a16:creationId xmlns:a16="http://schemas.microsoft.com/office/drawing/2014/main" id="{3AF980EF-6377-4E73-8BAD-C788B9F5C55A}"/>
              </a:ext>
            </a:extLst>
          </p:cNvPr>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lvl1pPr>
              <a:defRPr sz="4400"/>
            </a:lvl1pPr>
          </a:lstStyle>
          <a:p>
            <a:r>
              <a:rPr lang="nl-NL" dirty="0"/>
              <a:t>Klik om stijl te bewerken</a:t>
            </a:r>
            <a:endParaRPr lang="en-US" dirty="0"/>
          </a:p>
        </p:txBody>
      </p:sp>
      <p:sp>
        <p:nvSpPr>
          <p:cNvPr id="8" name="Tijdelijke aanduiding voor tekst 7">
            <a:extLst>
              <a:ext uri="{FF2B5EF4-FFF2-40B4-BE49-F238E27FC236}">
                <a16:creationId xmlns:a16="http://schemas.microsoft.com/office/drawing/2014/main" id="{C67AB2A6-77C5-40AD-8172-6351070693D2}"/>
              </a:ext>
            </a:extLst>
          </p:cNvPr>
          <p:cNvSpPr>
            <a:spLocks noGrp="1"/>
          </p:cNvSpPr>
          <p:nvPr>
            <p:ph type="body" sz="quarter" idx="15"/>
          </p:nvPr>
        </p:nvSpPr>
        <p:spPr>
          <a:xfrm>
            <a:off x="838419" y="1876183"/>
            <a:ext cx="6359594" cy="40084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Rectangle 6">
            <a:extLst>
              <a:ext uri="{FF2B5EF4-FFF2-40B4-BE49-F238E27FC236}">
                <a16:creationId xmlns:a16="http://schemas.microsoft.com/office/drawing/2014/main" id="{508E0A87-819F-4494-AB5F-7956497E86F0}"/>
              </a:ext>
            </a:extLst>
          </p:cNvPr>
          <p:cNvSpPr/>
          <p:nvPr userDrawn="1"/>
        </p:nvSpPr>
        <p:spPr>
          <a:xfrm>
            <a:off x="3896748" y="6256370"/>
            <a:ext cx="4404903" cy="400354"/>
          </a:xfrm>
          <a:prstGeom prst="rect">
            <a:avLst/>
          </a:prstGeom>
        </p:spPr>
        <p:txBody>
          <a:bodyPr wrap="square" lIns="91428" tIns="45714" rIns="91428" bIns="45714">
            <a:spAutoFit/>
          </a:bodyPr>
          <a:lstStyle/>
          <a:p>
            <a:pPr algn="ctr"/>
            <a:endParaRPr lang="nl-NL" sz="1001" kern="1200" dirty="0">
              <a:solidFill>
                <a:schemeClr val="tx1"/>
              </a:solidFill>
              <a:latin typeface="Lato Light"/>
              <a:ea typeface="+mn-ea"/>
              <a:cs typeface="Lato Light"/>
            </a:endParaRPr>
          </a:p>
          <a:p>
            <a:pPr algn="ctr"/>
            <a:r>
              <a:rPr lang="id-ID" sz="1001" kern="1200" dirty="0">
                <a:solidFill>
                  <a:schemeClr val="tx1"/>
                </a:solidFill>
                <a:latin typeface="Lato Light"/>
                <a:ea typeface="+mn-ea"/>
                <a:cs typeface="Lato Light"/>
              </a:rPr>
              <a:t>www.</a:t>
            </a:r>
            <a:r>
              <a:rPr lang="nl-NL" sz="1001" kern="1200" dirty="0">
                <a:solidFill>
                  <a:schemeClr val="tx1"/>
                </a:solidFill>
                <a:latin typeface="Lato Light"/>
                <a:ea typeface="+mn-ea"/>
                <a:cs typeface="Lato Light"/>
              </a:rPr>
              <a:t>onna-infra-inzicht.nl</a:t>
            </a:r>
            <a:endParaRPr lang="id-ID" sz="1001" kern="1200" dirty="0">
              <a:solidFill>
                <a:schemeClr val="tx1"/>
              </a:solidFill>
              <a:latin typeface="Lato Light"/>
              <a:ea typeface="+mn-ea"/>
              <a:cs typeface="Lato Light"/>
            </a:endParaRPr>
          </a:p>
        </p:txBody>
      </p:sp>
      <p:pic>
        <p:nvPicPr>
          <p:cNvPr id="6" name="Tijdelijke aanduiding voor afbeelding 5">
            <a:extLst>
              <a:ext uri="{FF2B5EF4-FFF2-40B4-BE49-F238E27FC236}">
                <a16:creationId xmlns:a16="http://schemas.microsoft.com/office/drawing/2014/main" id="{98A765FC-4B04-44AF-B343-8F35D1DCB2E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9504426" y="352350"/>
            <a:ext cx="1943862" cy="1242060"/>
          </a:xfrm>
          <a:prstGeom prst="rect">
            <a:avLst/>
          </a:prstGeom>
        </p:spPr>
      </p:pic>
    </p:spTree>
    <p:extLst>
      <p:ext uri="{BB962C8B-B14F-4D97-AF65-F5344CB8AC3E}">
        <p14:creationId xmlns:p14="http://schemas.microsoft.com/office/powerpoint/2010/main" val="1081737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711202" y="381000"/>
            <a:ext cx="9402233" cy="990600"/>
          </a:xfrm>
        </p:spPr>
        <p:txBody>
          <a:bodyPr/>
          <a:lstStyle/>
          <a:p>
            <a:r>
              <a:rPr lang="nl-NL"/>
              <a:t>Klik om de stijl te bewerken</a:t>
            </a:r>
          </a:p>
        </p:txBody>
      </p:sp>
      <p:sp>
        <p:nvSpPr>
          <p:cNvPr id="3" name="Tijdelijke aanduiding voor grafiek 2"/>
          <p:cNvSpPr>
            <a:spLocks noGrp="1"/>
          </p:cNvSpPr>
          <p:nvPr>
            <p:ph type="chart" idx="1"/>
          </p:nvPr>
        </p:nvSpPr>
        <p:spPr>
          <a:xfrm>
            <a:off x="711202" y="1600200"/>
            <a:ext cx="9402233" cy="4953000"/>
          </a:xfrm>
        </p:spPr>
        <p:txBody>
          <a:bodyPr/>
          <a:lstStyle/>
          <a:p>
            <a:pPr lvl="0"/>
            <a:r>
              <a:rPr lang="nl-NL" noProof="0"/>
              <a:t>Klik op het pictogram als u een grafiek wilt toevoegen</a:t>
            </a:r>
          </a:p>
        </p:txBody>
      </p:sp>
      <p:sp>
        <p:nvSpPr>
          <p:cNvPr id="4" name="Rectangle 19"/>
          <p:cNvSpPr>
            <a:spLocks noGrp="1" noChangeArrowheads="1"/>
          </p:cNvSpPr>
          <p:nvPr>
            <p:ph type="sldNum" sz="quarter" idx="10"/>
          </p:nvPr>
        </p:nvSpPr>
        <p:spPr>
          <a:ln/>
        </p:spPr>
        <p:txBody>
          <a:bodyPr/>
          <a:lstStyle>
            <a:lvl1pPr>
              <a:defRPr/>
            </a:lvl1pPr>
          </a:lstStyle>
          <a:p>
            <a:pPr>
              <a:defRPr/>
            </a:pPr>
            <a:fld id="{22A2AC8B-0A5A-4C9A-97A7-F47CAEE8D2E9}" type="slidenum">
              <a:rPr lang="en-US" altLang="nl-NL"/>
              <a:pPr>
                <a:defRPr/>
              </a:pPr>
              <a:t>‹nr.›</a:t>
            </a:fld>
            <a:endParaRPr lang="en-US" altLang="nl-NL"/>
          </a:p>
        </p:txBody>
      </p:sp>
    </p:spTree>
    <p:extLst>
      <p:ext uri="{BB962C8B-B14F-4D97-AF65-F5344CB8AC3E}">
        <p14:creationId xmlns:p14="http://schemas.microsoft.com/office/powerpoint/2010/main" val="3106784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1"/>
            <a:ext cx="12192000" cy="6858000"/>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03570533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ETS WIT OP BLAUW">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4D68A50-3D7D-534F-A9B1-9DB7108491EB}"/>
              </a:ext>
            </a:extLst>
          </p:cNvPr>
          <p:cNvSpPr/>
          <p:nvPr userDrawn="1"/>
        </p:nvSpPr>
        <p:spPr>
          <a:xfrm>
            <a:off x="1" y="0"/>
            <a:ext cx="12191998" cy="6858000"/>
          </a:xfrm>
          <a:prstGeom prst="rect">
            <a:avLst/>
          </a:prstGeom>
          <a:solidFill>
            <a:srgbClr val="00A3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27C8CD8C-DB70-0A4B-910D-970BF8FA3A73}"/>
              </a:ext>
            </a:extLst>
          </p:cNvPr>
          <p:cNvSpPr>
            <a:spLocks noGrp="1"/>
          </p:cNvSpPr>
          <p:nvPr>
            <p:ph type="ctrTitle" hasCustomPrompt="1"/>
          </p:nvPr>
        </p:nvSpPr>
        <p:spPr>
          <a:xfrm>
            <a:off x="2086980" y="401961"/>
            <a:ext cx="9122357" cy="2172995"/>
          </a:xfrm>
        </p:spPr>
        <p:txBody>
          <a:bodyPr lIns="90000" tIns="252000" rIns="90000" bIns="144000" anchor="b">
            <a:normAutofit/>
          </a:bodyPr>
          <a:lstStyle>
            <a:lvl1pPr algn="l">
              <a:defRPr sz="4000" b="1" i="0" kern="1000" cap="none" spc="20" baseline="0">
                <a:solidFill>
                  <a:schemeClr val="bg1"/>
                </a:solidFill>
                <a:latin typeface="Arial" panose="020B0604020202020204" pitchFamily="34" charset="0"/>
                <a:cs typeface="Arial" panose="020B0604020202020204" pitchFamily="34" charset="0"/>
              </a:defRPr>
            </a:lvl1pPr>
          </a:lstStyle>
          <a:p>
            <a:r>
              <a:rPr lang="nl-NL" dirty="0"/>
              <a:t>Hoofdstuk</a:t>
            </a:r>
          </a:p>
        </p:txBody>
      </p:sp>
      <p:pic>
        <p:nvPicPr>
          <p:cNvPr id="6" name="Afbeelding 5">
            <a:extLst>
              <a:ext uri="{FF2B5EF4-FFF2-40B4-BE49-F238E27FC236}">
                <a16:creationId xmlns:a16="http://schemas.microsoft.com/office/drawing/2014/main" id="{C37F7C39-B5DA-E049-B628-0B8A677BD063}"/>
              </a:ext>
            </a:extLst>
          </p:cNvPr>
          <p:cNvPicPr>
            <a:picLocks noChangeAspect="1"/>
          </p:cNvPicPr>
          <p:nvPr userDrawn="1"/>
        </p:nvPicPr>
        <p:blipFill rotWithShape="1">
          <a:blip r:embed="rId2"/>
          <a:srcRect l="4072" t="37102" r="49261" b="6794"/>
          <a:stretch/>
        </p:blipFill>
        <p:spPr>
          <a:xfrm>
            <a:off x="-17624" y="-22862"/>
            <a:ext cx="12209624" cy="1614994"/>
          </a:xfrm>
          <a:prstGeom prst="rect">
            <a:avLst/>
          </a:prstGeom>
        </p:spPr>
      </p:pic>
      <p:sp>
        <p:nvSpPr>
          <p:cNvPr id="3" name="Tijdelijke aanduiding voor tekst 2">
            <a:extLst>
              <a:ext uri="{FF2B5EF4-FFF2-40B4-BE49-F238E27FC236}">
                <a16:creationId xmlns:a16="http://schemas.microsoft.com/office/drawing/2014/main" id="{F5432A4A-A36C-EC46-8E85-618FA87E133E}"/>
              </a:ext>
            </a:extLst>
          </p:cNvPr>
          <p:cNvSpPr>
            <a:spLocks noGrp="1"/>
          </p:cNvSpPr>
          <p:nvPr>
            <p:ph type="body" sz="quarter" idx="10" hasCustomPrompt="1"/>
          </p:nvPr>
        </p:nvSpPr>
        <p:spPr>
          <a:xfrm>
            <a:off x="2086981" y="2597818"/>
            <a:ext cx="9122358" cy="2867025"/>
          </a:xfrm>
        </p:spPr>
        <p:txBody>
          <a:bodyPr>
            <a:normAutofit/>
          </a:bodyPr>
          <a:lstStyle>
            <a:lvl1pPr marL="342900" indent="-342900">
              <a:buFont typeface="Arial" panose="020B0604020202020204" pitchFamily="34" charset="0"/>
              <a:buChar char="•"/>
              <a:defRPr sz="2400" b="1">
                <a:solidFill>
                  <a:schemeClr val="bg1"/>
                </a:solidFill>
              </a:defRPr>
            </a:lvl1pPr>
          </a:lstStyle>
          <a:p>
            <a:r>
              <a:rPr lang="nl-NL" dirty="0" err="1"/>
              <a:t>Bullets</a:t>
            </a:r>
            <a:endParaRPr lang="nl-NL" dirty="0"/>
          </a:p>
        </p:txBody>
      </p:sp>
      <p:pic>
        <p:nvPicPr>
          <p:cNvPr id="15" name="Afbeelding 14">
            <a:extLst>
              <a:ext uri="{FF2B5EF4-FFF2-40B4-BE49-F238E27FC236}">
                <a16:creationId xmlns:a16="http://schemas.microsoft.com/office/drawing/2014/main" id="{DC9DD217-1E86-2B4E-BD9C-0B9C5E8084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46"/>
          <a:stretch/>
        </p:blipFill>
        <p:spPr>
          <a:xfrm>
            <a:off x="10694443" y="6236368"/>
            <a:ext cx="1497557" cy="621632"/>
          </a:xfrm>
          <a:prstGeom prst="rect">
            <a:avLst/>
          </a:prstGeom>
        </p:spPr>
      </p:pic>
      <p:pic>
        <p:nvPicPr>
          <p:cNvPr id="16" name="Afbeelding 15"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29837687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S ROTONDE SPREEK">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2A8EE73-8CA1-244D-B53E-8F0057A948E6}"/>
              </a:ext>
            </a:extLst>
          </p:cNvPr>
          <p:cNvPicPr>
            <a:picLocks noChangeAspect="1"/>
          </p:cNvPicPr>
          <p:nvPr userDrawn="1"/>
        </p:nvPicPr>
        <p:blipFill rotWithShape="1">
          <a:blip r:embed="rId2"/>
          <a:srcRect l="31869"/>
          <a:stretch/>
        </p:blipFill>
        <p:spPr>
          <a:xfrm>
            <a:off x="-1" y="0"/>
            <a:ext cx="8306583"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F1EF29EC-0991-5847-9E80-54D2B1CB40EC}"/>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10" name="Titel 1">
            <a:extLst>
              <a:ext uri="{FF2B5EF4-FFF2-40B4-BE49-F238E27FC236}">
                <a16:creationId xmlns:a16="http://schemas.microsoft.com/office/drawing/2014/main" id="{3DC15EA2-4DC3-4A4D-9A98-B5F2D9481FDE}"/>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2" name="Tijdelijke aanduiding voor tekst 2">
            <a:extLst>
              <a:ext uri="{FF2B5EF4-FFF2-40B4-BE49-F238E27FC236}">
                <a16:creationId xmlns:a16="http://schemas.microsoft.com/office/drawing/2014/main" id="{D0D18E72-ADBA-2945-B243-4E4CE29ED850}"/>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13" name="Afbeelding 12"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143043453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S VIADUCT SPREEK">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BA5F4EB-00A1-C549-9EBA-E6F040B01E0F}"/>
              </a:ext>
            </a:extLst>
          </p:cNvPr>
          <p:cNvPicPr>
            <a:picLocks noChangeAspect="1"/>
          </p:cNvPicPr>
          <p:nvPr userDrawn="1"/>
        </p:nvPicPr>
        <p:blipFill>
          <a:blip r:embed="rId2"/>
          <a:stretch>
            <a:fillRect/>
          </a:stretch>
        </p:blipFill>
        <p:spPr>
          <a:xfrm>
            <a:off x="-8812"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44703956-A5CD-5448-B44F-4ADD38E96FF8}"/>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9911ECB4-0078-5142-B7A6-9B3994C8372A}"/>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1FE2E542-58EB-A242-B1FE-CBEBF3E4CFF5}"/>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801126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S SNEEUWSCHUIVER SPREEK">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7F8207A-BF99-2C49-8C83-FC1274824337}"/>
              </a:ext>
            </a:extLst>
          </p:cNvPr>
          <p:cNvPicPr>
            <a:picLocks noChangeAspect="1"/>
          </p:cNvPicPr>
          <p:nvPr userDrawn="1"/>
        </p:nvPicPr>
        <p:blipFill>
          <a:blip r:embed="rId2"/>
          <a:stretch>
            <a:fillRect/>
          </a:stretch>
        </p:blipFill>
        <p:spPr>
          <a:xfrm>
            <a:off x="-8812"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6543740D-E8C3-7140-AD03-035DDD4B0757}"/>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CB07FE00-CBDA-8249-A504-D2BDC5684A16}"/>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0741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S BINNENSTAD SPREEK">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E063D4D-46BD-4A49-89E1-B445543A09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294482"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4EED79BE-A673-6C4F-9ADF-CEBE75153615}"/>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E0450168-FDE9-7440-B16F-64787CA83998}"/>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41650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S AUTO SPREEK">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D729B6A-8828-F44A-83E2-6379C6C7109D}"/>
              </a:ext>
            </a:extLst>
          </p:cNvPr>
          <p:cNvPicPr>
            <a:picLocks noChangeAspect="1"/>
          </p:cNvPicPr>
          <p:nvPr userDrawn="1"/>
        </p:nvPicPr>
        <p:blipFill rotWithShape="1">
          <a:blip r:embed="rId2"/>
          <a:srcRect l="10071" r="-10071"/>
          <a:stretch/>
        </p:blipFill>
        <p:spPr>
          <a:xfrm>
            <a:off x="-8812"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721967D6-073A-624C-9874-BFF73C367CDC}"/>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F25C333E-E5B3-6A42-AFD9-3A386D685DFD}"/>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251412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S ERASMUS BRUG SPREEK">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0E64AE-995A-9542-97E2-8D38A182EB66}"/>
              </a:ext>
            </a:extLst>
          </p:cNvPr>
          <p:cNvPicPr>
            <a:picLocks noChangeAspect="1"/>
          </p:cNvPicPr>
          <p:nvPr userDrawn="1"/>
        </p:nvPicPr>
        <p:blipFill>
          <a:blip r:embed="rId2"/>
          <a:stretch>
            <a:fillRect/>
          </a:stretch>
        </p:blipFill>
        <p:spPr>
          <a:xfrm>
            <a:off x="-34400"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5CFAB61E-675F-C942-91C0-746EEBC2F7A0}"/>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0" name="Tijdelijke aanduiding voor tekst 2">
            <a:extLst>
              <a:ext uri="{FF2B5EF4-FFF2-40B4-BE49-F238E27FC236}">
                <a16:creationId xmlns:a16="http://schemas.microsoft.com/office/drawing/2014/main" id="{2A12492D-2B09-2744-AFF8-5C5988816262}"/>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341583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S BUS SPREEK">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F2AA8EC-85F6-054C-822C-EB73F3562D18}"/>
              </a:ext>
            </a:extLst>
          </p:cNvPr>
          <p:cNvPicPr>
            <a:picLocks noChangeAspect="1"/>
          </p:cNvPicPr>
          <p:nvPr userDrawn="1"/>
        </p:nvPicPr>
        <p:blipFill rotWithShape="1">
          <a:blip r:embed="rId2"/>
          <a:srcRect l="13387" r="-13387"/>
          <a:stretch/>
        </p:blipFill>
        <p:spPr>
          <a:xfrm>
            <a:off x="-22700" y="0"/>
            <a:ext cx="12192000" cy="6858000"/>
          </a:xfrm>
          <a:prstGeom prst="rect">
            <a:avLst/>
          </a:prstGeom>
        </p:spPr>
      </p:pic>
      <p:sp>
        <p:nvSpPr>
          <p:cNvPr id="16" name="Rechthoek 15">
            <a:extLst>
              <a:ext uri="{FF2B5EF4-FFF2-40B4-BE49-F238E27FC236}">
                <a16:creationId xmlns:a16="http://schemas.microsoft.com/office/drawing/2014/main" id="{D936E464-B9D0-2A47-B137-542E3161ACB4}"/>
              </a:ext>
            </a:extLst>
          </p:cNvPr>
          <p:cNvSpPr/>
          <p:nvPr userDrawn="1"/>
        </p:nvSpPr>
        <p:spPr>
          <a:xfrm>
            <a:off x="8304251" y="0"/>
            <a:ext cx="3904525"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BD72C717-3AF7-4445-AB4B-B4418E67A73A}"/>
              </a:ext>
            </a:extLst>
          </p:cNvPr>
          <p:cNvPicPr>
            <a:picLocks noChangeAspect="1"/>
          </p:cNvPicPr>
          <p:nvPr userDrawn="1"/>
        </p:nvPicPr>
        <p:blipFill rotWithShape="1">
          <a:blip r:embed="rId3"/>
          <a:srcRect l="4072" t="37102" r="49261" b="6794"/>
          <a:stretch/>
        </p:blipFill>
        <p:spPr>
          <a:xfrm>
            <a:off x="-17624" y="-22862"/>
            <a:ext cx="12209624" cy="1614994"/>
          </a:xfrm>
          <a:prstGeom prst="rect">
            <a:avLst/>
          </a:prstGeom>
        </p:spPr>
      </p:pic>
      <p:sp>
        <p:nvSpPr>
          <p:cNvPr id="8" name="Titel 1">
            <a:extLst>
              <a:ext uri="{FF2B5EF4-FFF2-40B4-BE49-F238E27FC236}">
                <a16:creationId xmlns:a16="http://schemas.microsoft.com/office/drawing/2014/main" id="{8D01063B-C893-3245-AE86-838FF42346D3}"/>
              </a:ext>
            </a:extLst>
          </p:cNvPr>
          <p:cNvSpPr>
            <a:spLocks noGrp="1"/>
          </p:cNvSpPr>
          <p:nvPr>
            <p:ph type="ctrTitle" hasCustomPrompt="1"/>
          </p:nvPr>
        </p:nvSpPr>
        <p:spPr>
          <a:xfrm>
            <a:off x="2086981" y="20871"/>
            <a:ext cx="9939115" cy="780370"/>
          </a:xfrm>
        </p:spPr>
        <p:txBody>
          <a:bodyPr lIns="90000" tIns="252000" rIns="90000" bIns="144000" anchor="b">
            <a:normAutofit/>
          </a:bodyPr>
          <a:lstStyle>
            <a:lvl1pPr algn="l">
              <a:defRPr sz="2400" b="1" i="0" kern="1000" cap="none" spc="20" baseline="0">
                <a:solidFill>
                  <a:srgbClr val="5F676A"/>
                </a:solidFill>
                <a:latin typeface="Arial" panose="020B0604020202020204" pitchFamily="34" charset="0"/>
                <a:cs typeface="Arial" panose="020B0604020202020204" pitchFamily="34" charset="0"/>
              </a:defRPr>
            </a:lvl1pPr>
          </a:lstStyle>
          <a:p>
            <a:r>
              <a:rPr lang="nl-NL" dirty="0"/>
              <a:t>Tekststijl van het model bewerken</a:t>
            </a:r>
          </a:p>
        </p:txBody>
      </p:sp>
      <p:sp>
        <p:nvSpPr>
          <p:cNvPr id="13" name="Tijdelijke aanduiding voor tekst 2">
            <a:extLst>
              <a:ext uri="{FF2B5EF4-FFF2-40B4-BE49-F238E27FC236}">
                <a16:creationId xmlns:a16="http://schemas.microsoft.com/office/drawing/2014/main" id="{1B80251C-6224-B94D-AE44-49DB35C3D8D8}"/>
              </a:ext>
            </a:extLst>
          </p:cNvPr>
          <p:cNvSpPr>
            <a:spLocks noGrp="1"/>
          </p:cNvSpPr>
          <p:nvPr>
            <p:ph type="body" sz="quarter" idx="10" hasCustomPrompt="1"/>
          </p:nvPr>
        </p:nvSpPr>
        <p:spPr>
          <a:xfrm>
            <a:off x="8472487" y="1609987"/>
            <a:ext cx="3563937" cy="4411401"/>
          </a:xfrm>
        </p:spPr>
        <p:txBody>
          <a:bodyPr>
            <a:normAutofit/>
          </a:bodyPr>
          <a:lstStyle>
            <a:lvl1pPr marL="285750" indent="-285750">
              <a:buFont typeface="Arial" panose="020B0604020202020204" pitchFamily="34" charset="0"/>
              <a:buChar char="•"/>
              <a:defRPr sz="1800" b="0" i="0">
                <a:latin typeface="Arial" panose="020B0604020202020204" pitchFamily="34" charset="0"/>
                <a:cs typeface="Arial" panose="020B0604020202020204" pitchFamily="34" charset="0"/>
              </a:defRPr>
            </a:lvl1pPr>
          </a:lstStyle>
          <a:p>
            <a:pPr lvl="0"/>
            <a:r>
              <a:rPr lang="nl-NL" dirty="0" err="1"/>
              <a:t>Bullets</a:t>
            </a:r>
            <a:endParaRPr lang="nl-NL" dirty="0"/>
          </a:p>
          <a:p>
            <a:pPr lvl="0"/>
            <a:endParaRPr lang="nl-NL" dirty="0"/>
          </a:p>
        </p:txBody>
      </p:sp>
      <p:pic>
        <p:nvPicPr>
          <p:cNvPr id="9" name="Afbeelding 8" descr="CROW-logo-transparan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5841" y="6425410"/>
            <a:ext cx="999111" cy="298907"/>
          </a:xfrm>
          <a:prstGeom prst="rect">
            <a:avLst/>
          </a:prstGeom>
        </p:spPr>
      </p:pic>
    </p:spTree>
    <p:extLst>
      <p:ext uri="{BB962C8B-B14F-4D97-AF65-F5344CB8AC3E}">
        <p14:creationId xmlns:p14="http://schemas.microsoft.com/office/powerpoint/2010/main" val="417674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Basis pagina’s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2"/>
            <a:endParaRPr lang="nl-NL" dirty="0"/>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Museo Sans 300" pitchFamily="50" charset="0"/>
              </a:defRPr>
            </a:lvl1pPr>
          </a:lstStyle>
          <a:p>
            <a:fld id="{E23AE2B3-A4C3-B649-A1D8-9E0417E31DD0}" type="datetimeFigureOut">
              <a:rPr lang="nl-NL" smtClean="0"/>
              <a:pPr/>
              <a:t>8-6-2022</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useo Sans 300" pitchFamily="50" charset="0"/>
              </a:defRPr>
            </a:lvl1pPr>
          </a:lstStyle>
          <a:p>
            <a:endParaRPr lang="nl-NL" dirty="0"/>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useo Sans 300" pitchFamily="50" charset="0"/>
              </a:defRPr>
            </a:lvl1pPr>
          </a:lstStyle>
          <a:p>
            <a:fld id="{7063CF70-D235-A640-BAB8-5B11A0B34594}"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89" r:id="rId1"/>
    <p:sldLayoutId id="2147483688" r:id="rId2"/>
    <p:sldLayoutId id="2147483709" r:id="rId3"/>
    <p:sldLayoutId id="2147483712" r:id="rId4"/>
    <p:sldLayoutId id="2147483713" r:id="rId5"/>
    <p:sldLayoutId id="2147483714" r:id="rId6"/>
    <p:sldLayoutId id="2147483715" r:id="rId7"/>
    <p:sldLayoutId id="2147483716" r:id="rId8"/>
    <p:sldLayoutId id="2147483717" r:id="rId9"/>
    <p:sldLayoutId id="2147483718" r:id="rId10"/>
    <p:sldLayoutId id="2147483727" r:id="rId11"/>
    <p:sldLayoutId id="2147483684" r:id="rId12"/>
    <p:sldLayoutId id="2147483728" r:id="rId13"/>
    <p:sldLayoutId id="2147483702" r:id="rId14"/>
    <p:sldLayoutId id="2147483719" r:id="rId15"/>
    <p:sldLayoutId id="2147483703" r:id="rId16"/>
    <p:sldLayoutId id="2147483704" r:id="rId17"/>
    <p:sldLayoutId id="2147483726" r:id="rId18"/>
    <p:sldLayoutId id="2147483724" r:id="rId19"/>
    <p:sldLayoutId id="2147483731" r:id="rId20"/>
    <p:sldLayoutId id="2147483732" r:id="rId21"/>
    <p:sldLayoutId id="2147483733" r:id="rId22"/>
    <p:sldLayoutId id="2147483734" r:id="rId23"/>
    <p:sldLayoutId id="2147483735" r:id="rId24"/>
  </p:sldLayoutIdLst>
  <p:txStyles>
    <p:titleStyle>
      <a:lvl1pPr algn="l" defTabSz="457200" rtl="0" eaLnBrk="1" latinLnBrk="0" hangingPunct="1">
        <a:spcBef>
          <a:spcPct val="0"/>
        </a:spcBef>
        <a:buNone/>
        <a:defRPr sz="3200" kern="1200" cap="all" baseline="0">
          <a:solidFill>
            <a:srgbClr val="2A363A"/>
          </a:solidFill>
          <a:latin typeface="+mj-lt"/>
          <a:ea typeface="+mj-ea"/>
          <a:cs typeface="Arial" panose="020B0604020202020204" pitchFamily="34" charset="0"/>
        </a:defRPr>
      </a:lvl1pPr>
    </p:titleStyle>
    <p:bodyStyle>
      <a:lvl1pPr marL="285750" indent="-285750" algn="l" defTabSz="457200" rtl="0" eaLnBrk="1" latinLnBrk="0" hangingPunct="1">
        <a:spcBef>
          <a:spcPct val="20000"/>
        </a:spcBef>
        <a:buClr>
          <a:srgbClr val="00A3DA"/>
        </a:buClr>
        <a:buFont typeface="Arial" panose="020B0604020202020204" pitchFamily="34" charset="0"/>
        <a:buChar char="•"/>
        <a:defRPr sz="2400" kern="1200">
          <a:solidFill>
            <a:srgbClr val="2A363A"/>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00A3DA"/>
        </a:buClr>
        <a:buFont typeface="Arial"/>
        <a:buChar char="–"/>
        <a:defRPr sz="1800" kern="1200">
          <a:solidFill>
            <a:srgbClr val="2A363A"/>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rgbClr val="00A3DA"/>
        </a:buClr>
        <a:buSzPct val="75000"/>
        <a:buFont typeface="Arial" panose="020B0604020202020204" pitchFamily="34" charset="0"/>
        <a:buChar char="•"/>
        <a:tabLst/>
        <a:defRPr sz="1800" kern="1200">
          <a:solidFill>
            <a:srgbClr val="2A363A"/>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rgbClr val="00A3DA"/>
        </a:buClr>
        <a:buFont typeface="Arial" panose="020B0604020202020204" pitchFamily="34" charset="0"/>
        <a:buChar char="•"/>
        <a:defRPr sz="1600" kern="1200">
          <a:solidFill>
            <a:srgbClr val="2A363A"/>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3" userDrawn="1">
          <p15:clr>
            <a:srgbClr val="F26B43"/>
          </p15:clr>
        </p15:guide>
        <p15:guide id="2" pos="7061" userDrawn="1">
          <p15:clr>
            <a:srgbClr val="F26B43"/>
          </p15:clr>
        </p15:guide>
        <p15:guide id="3" pos="1368" userDrawn="1">
          <p15:clr>
            <a:srgbClr val="F26B43"/>
          </p15:clr>
        </p15:guide>
        <p15:guide id="4" orient="horz" pos="1071" userDrawn="1">
          <p15:clr>
            <a:srgbClr val="F26B43"/>
          </p15:clr>
        </p15:guide>
        <p15:guide id="5" pos="7582" userDrawn="1">
          <p15:clr>
            <a:srgbClr val="F26B43"/>
          </p15:clr>
        </p15:guide>
        <p15:guide id="6" pos="5223" userDrawn="1">
          <p15:clr>
            <a:srgbClr val="F26B43"/>
          </p15:clr>
        </p15:guide>
        <p15:guide id="7" pos="5337" userDrawn="1">
          <p15:clr>
            <a:srgbClr val="F26B43"/>
          </p15:clr>
        </p15:guide>
        <p15:guide id="8" orient="horz" pos="3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Basis pagina’s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2"/>
            <a:endParaRPr lang="nl-NL" dirty="0"/>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Museo Sans 300" pitchFamily="50" charset="0"/>
              </a:defRPr>
            </a:lvl1pPr>
          </a:lstStyle>
          <a:p>
            <a:fld id="{E23AE2B3-A4C3-B649-A1D8-9E0417E31DD0}" type="datetimeFigureOut">
              <a:rPr lang="nl-NL" smtClean="0"/>
              <a:pPr/>
              <a:t>8-6-2022</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useo Sans 300" pitchFamily="50" charset="0"/>
              </a:defRPr>
            </a:lvl1pPr>
          </a:lstStyle>
          <a:p>
            <a:endParaRPr lang="nl-NL" dirty="0"/>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useo Sans 300" pitchFamily="50" charset="0"/>
              </a:defRPr>
            </a:lvl1pPr>
          </a:lstStyle>
          <a:p>
            <a:fld id="{7063CF70-D235-A640-BAB8-5B11A0B34594}" type="slidenum">
              <a:rPr lang="nl-NL" smtClean="0"/>
              <a:pPr/>
              <a:t>‹nr.›</a:t>
            </a:fld>
            <a:endParaRPr lang="nl-NL"/>
          </a:p>
        </p:txBody>
      </p:sp>
    </p:spTree>
    <p:extLst>
      <p:ext uri="{BB962C8B-B14F-4D97-AF65-F5344CB8AC3E}">
        <p14:creationId xmlns:p14="http://schemas.microsoft.com/office/powerpoint/2010/main" val="3050888018"/>
      </p:ext>
    </p:extLst>
  </p:cSld>
  <p:clrMap bg1="lt1" tx1="dk1" bg2="lt2" tx2="dk2" accent1="accent1" accent2="accent2" accent3="accent3" accent4="accent4" accent5="accent5" accent6="accent6" hlink="hlink" folHlink="folHlink"/>
  <p:sldLayoutIdLst>
    <p:sldLayoutId id="2147483730" r:id="rId1"/>
  </p:sldLayoutIdLst>
  <p:txStyles>
    <p:titleStyle>
      <a:lvl1pPr algn="l" defTabSz="457200" rtl="0" eaLnBrk="1" latinLnBrk="0" hangingPunct="1">
        <a:spcBef>
          <a:spcPct val="0"/>
        </a:spcBef>
        <a:buNone/>
        <a:defRPr sz="3200" kern="1200" cap="all" baseline="0">
          <a:solidFill>
            <a:srgbClr val="2A363A"/>
          </a:solidFill>
          <a:latin typeface="+mj-lt"/>
          <a:ea typeface="+mj-ea"/>
          <a:cs typeface="Arial" panose="020B0604020202020204" pitchFamily="34" charset="0"/>
        </a:defRPr>
      </a:lvl1pPr>
    </p:titleStyle>
    <p:bodyStyle>
      <a:lvl1pPr marL="285750" indent="-285750" algn="l" defTabSz="457200" rtl="0" eaLnBrk="1" latinLnBrk="0" hangingPunct="1">
        <a:spcBef>
          <a:spcPct val="20000"/>
        </a:spcBef>
        <a:buClr>
          <a:schemeClr val="bg1"/>
        </a:buClr>
        <a:buFont typeface="Arial" panose="020B0604020202020204" pitchFamily="34" charset="0"/>
        <a:buChar char="•"/>
        <a:defRPr sz="2400" b="0"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ECECEC"/>
        </a:buClr>
        <a:buFont typeface="Arial"/>
        <a:buChar char="–"/>
        <a:defRPr sz="1800" b="0" kern="1200">
          <a:solidFill>
            <a:schemeClr val="bg1"/>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chemeClr val="bg1"/>
        </a:buClr>
        <a:buSzPct val="75000"/>
        <a:buFont typeface="Arial" panose="020B0604020202020204" pitchFamily="34" charset="0"/>
        <a:buChar char="•"/>
        <a:tabLst/>
        <a:defRPr sz="1800" b="0" kern="1200">
          <a:solidFill>
            <a:schemeClr val="bg1"/>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rgbClr val="00A3DA"/>
        </a:buClr>
        <a:buFont typeface="Arial" panose="020B0604020202020204" pitchFamily="34" charset="0"/>
        <a:buChar char="•"/>
        <a:defRPr sz="1600" kern="1200">
          <a:solidFill>
            <a:srgbClr val="2A363A"/>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3">
          <p15:clr>
            <a:srgbClr val="F26B43"/>
          </p15:clr>
        </p15:guide>
        <p15:guide id="2" pos="7061">
          <p15:clr>
            <a:srgbClr val="F26B43"/>
          </p15:clr>
        </p15:guide>
        <p15:guide id="3" pos="1368">
          <p15:clr>
            <a:srgbClr val="F26B43"/>
          </p15:clr>
        </p15:guide>
        <p15:guide id="4" orient="horz" pos="1071">
          <p15:clr>
            <a:srgbClr val="F26B43"/>
          </p15:clr>
        </p15:guide>
        <p15:guide id="5" pos="7582">
          <p15:clr>
            <a:srgbClr val="F26B43"/>
          </p15:clr>
        </p15:guide>
        <p15:guide id="6" pos="5223">
          <p15:clr>
            <a:srgbClr val="F26B43"/>
          </p15:clr>
        </p15:guide>
        <p15:guide id="7" pos="5337">
          <p15:clr>
            <a:srgbClr val="F26B43"/>
          </p15:clr>
        </p15:guide>
        <p15:guide id="8" orient="horz" pos="368">
          <p15:clr>
            <a:srgbClr val="F26B43"/>
          </p15:clr>
        </p15:guide>
        <p15:guide id="9" orient="horz" pos="145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hyperlink" Target="mailto:niek.vanonna@crow.nl" TargetMode="External"/><Relationship Id="rId7"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hyperlink" Target="http://www.onna-infra-inzicht.nl/" TargetMode="External"/><Relationship Id="rId5" Type="http://schemas.openxmlformats.org/officeDocument/2006/relationships/hyperlink" Target="http://www.crow.nl/" TargetMode="External"/><Relationship Id="rId10" Type="http://schemas.openxmlformats.org/officeDocument/2006/relationships/image" Target="../media/image42.emf"/><Relationship Id="rId4" Type="http://schemas.openxmlformats.org/officeDocument/2006/relationships/hyperlink" Target="mailto:niek@onna-infra-inzicht.nl" TargetMode="External"/><Relationship Id="rId9"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hyperlink" Target="http://www.google.nl/url?sa=i&amp;rct=j&amp;q=&amp;esrc=s&amp;frm=1&amp;source=images&amp;cd=&amp;cad=rja&amp;docid=y0U4N3Lxqw4rjM&amp;tbnid=Ajir1fToQQodDM:&amp;ved=0CAUQjRw&amp;url=http://www.ibr.nl/publicaties/wetten-en-jurisprudentiebundels/&amp;ei=le_fUe6cK8Gn0QWru4CYCg&amp;bvm=bv.48705608,d.d2k&amp;psig=AFQjCNGWZQ3WJQhP3fVWcx5jX1CtntgHLQ&amp;ust=1373716689242747" TargetMode="External"/><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9EF3B-EED7-462E-8FBB-CB9FFFCB3DE5}"/>
              </a:ext>
            </a:extLst>
          </p:cNvPr>
          <p:cNvSpPr>
            <a:spLocks noGrp="1"/>
          </p:cNvSpPr>
          <p:nvPr>
            <p:ph type="ctrTitle"/>
          </p:nvPr>
        </p:nvSpPr>
        <p:spPr/>
        <p:txBody>
          <a:bodyPr/>
          <a:lstStyle/>
          <a:p>
            <a:r>
              <a:rPr lang="nl-NL" dirty="0"/>
              <a:t>Welkom!</a:t>
            </a:r>
          </a:p>
        </p:txBody>
      </p:sp>
      <p:sp>
        <p:nvSpPr>
          <p:cNvPr id="3" name="Tijdelijke aanduiding voor tekst 2">
            <a:extLst>
              <a:ext uri="{FF2B5EF4-FFF2-40B4-BE49-F238E27FC236}">
                <a16:creationId xmlns:a16="http://schemas.microsoft.com/office/drawing/2014/main" id="{4310FFA3-1D74-4DB9-84DD-13D2A43AC50A}"/>
              </a:ext>
            </a:extLst>
          </p:cNvPr>
          <p:cNvSpPr>
            <a:spLocks noGrp="1"/>
          </p:cNvSpPr>
          <p:nvPr>
            <p:ph type="body" sz="quarter" idx="10"/>
          </p:nvPr>
        </p:nvSpPr>
        <p:spPr/>
        <p:txBody>
          <a:bodyPr>
            <a:normAutofit fontScale="85000" lnSpcReduction="10000"/>
          </a:bodyPr>
          <a:lstStyle/>
          <a:p>
            <a:r>
              <a:rPr lang="nl-NL" dirty="0"/>
              <a:t>Inspiratiesessie bouwteams en RAW </a:t>
            </a:r>
          </a:p>
          <a:p>
            <a:endParaRPr lang="nl-NL" dirty="0"/>
          </a:p>
          <a:p>
            <a:r>
              <a:rPr lang="nl-NL" sz="3000" i="1" dirty="0"/>
              <a:t>‘Vertrouwen is goed. Goede afspraken maken nog beter’</a:t>
            </a:r>
          </a:p>
          <a:p>
            <a:endParaRPr lang="nl-NL" i="1" dirty="0"/>
          </a:p>
          <a:p>
            <a:r>
              <a:rPr lang="nl-NL" sz="2100" i="1" dirty="0"/>
              <a:t>Welke plek heeft RAW binnen de steeds vaker toegepaste samenwerkingsvorm bouwteams? Niek neemt je mee in zijn visie op het gebruik van RAW binnen bouwteams en gaat het gesprek aan met de deelnemers. Wat is jouw mening over gebruik van RAW binnen bouwteams? Op interactieve wijze komen we samen tot een gedragen visie.</a:t>
            </a:r>
          </a:p>
          <a:p>
            <a:endParaRPr lang="nl-NL" i="1" dirty="0"/>
          </a:p>
          <a:p>
            <a:endParaRPr lang="nl-NL" dirty="0"/>
          </a:p>
          <a:p>
            <a:endParaRPr lang="nl-NL" dirty="0"/>
          </a:p>
        </p:txBody>
      </p:sp>
    </p:spTree>
    <p:extLst>
      <p:ext uri="{BB962C8B-B14F-4D97-AF65-F5344CB8AC3E}">
        <p14:creationId xmlns:p14="http://schemas.microsoft.com/office/powerpoint/2010/main" val="310371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1E7AF6C7-7173-4CFB-BCE0-8E8BF4C5FAC4}"/>
              </a:ext>
            </a:extLst>
          </p:cNvPr>
          <p:cNvSpPr>
            <a:spLocks noGrp="1"/>
          </p:cNvSpPr>
          <p:nvPr>
            <p:ph type="body" sz="quarter" idx="11"/>
          </p:nvPr>
        </p:nvSpPr>
        <p:spPr/>
        <p:txBody>
          <a:bodyPr/>
          <a:lstStyle/>
          <a:p>
            <a:r>
              <a:rPr lang="nl-NL" dirty="0"/>
              <a:t>Voorbeelden van actieve bouwteams</a:t>
            </a:r>
          </a:p>
        </p:txBody>
      </p:sp>
      <p:pic>
        <p:nvPicPr>
          <p:cNvPr id="1036" name="Picture 12" descr="Fontein op de Blauwe Golven wordt in oude luister hersteld | Arnhem e.o. |  gelderlander.nl">
            <a:extLst>
              <a:ext uri="{FF2B5EF4-FFF2-40B4-BE49-F238E27FC236}">
                <a16:creationId xmlns:a16="http://schemas.microsoft.com/office/drawing/2014/main" id="{D8B62F91-8C7E-42CC-81F8-824B5B2C5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91" y="1643385"/>
            <a:ext cx="4832471" cy="47001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ontein Blauwe Golven spuit weer even Arnhemse Koerier">
            <a:extLst>
              <a:ext uri="{FF2B5EF4-FFF2-40B4-BE49-F238E27FC236}">
                <a16:creationId xmlns:a16="http://schemas.microsoft.com/office/drawing/2014/main" id="{230EBF91-30D0-4529-AED2-A780FB5FA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280" y="2158592"/>
            <a:ext cx="6239429" cy="366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801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1E7AF6C7-7173-4CFB-BCE0-8E8BF4C5FAC4}"/>
              </a:ext>
            </a:extLst>
          </p:cNvPr>
          <p:cNvSpPr>
            <a:spLocks noGrp="1"/>
          </p:cNvSpPr>
          <p:nvPr>
            <p:ph type="body" sz="quarter" idx="11"/>
          </p:nvPr>
        </p:nvSpPr>
        <p:spPr/>
        <p:txBody>
          <a:bodyPr/>
          <a:lstStyle/>
          <a:p>
            <a:r>
              <a:rPr lang="nl-NL" dirty="0"/>
              <a:t>Voorbeelden van actieve bouwteams</a:t>
            </a:r>
          </a:p>
        </p:txBody>
      </p:sp>
      <p:pic>
        <p:nvPicPr>
          <p:cNvPr id="1028" name="Picture 4" descr="BEHOUD BLAUWE GOLVEN ARNHEM: juni 2018">
            <a:extLst>
              <a:ext uri="{FF2B5EF4-FFF2-40B4-BE49-F238E27FC236}">
                <a16:creationId xmlns:a16="http://schemas.microsoft.com/office/drawing/2014/main" id="{28BDC6FD-B112-4FE9-ADE7-69CE2561A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20" y="1140150"/>
            <a:ext cx="4595767" cy="34978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HOUD BLAUWE GOLVEN ARNHEM: ARNHEMSE GEMEENTERAAD NEEMT MOTIE AAN VOOR  BEHOUD BLAUWE GOLVEN">
            <a:extLst>
              <a:ext uri="{FF2B5EF4-FFF2-40B4-BE49-F238E27FC236}">
                <a16:creationId xmlns:a16="http://schemas.microsoft.com/office/drawing/2014/main" id="{519A12A9-C3F6-4A3F-8FA9-2C468AF04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655" y="3048084"/>
            <a:ext cx="4663778" cy="3497834"/>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70D53BD5-CEC3-D60B-B8F4-CF2C296FB7A9}"/>
              </a:ext>
            </a:extLst>
          </p:cNvPr>
          <p:cNvPicPr>
            <a:picLocks noChangeAspect="1"/>
          </p:cNvPicPr>
          <p:nvPr/>
        </p:nvPicPr>
        <p:blipFill>
          <a:blip r:embed="rId5"/>
          <a:stretch>
            <a:fillRect/>
          </a:stretch>
        </p:blipFill>
        <p:spPr>
          <a:xfrm>
            <a:off x="8624675" y="113068"/>
            <a:ext cx="2960688" cy="4229554"/>
          </a:xfrm>
          <a:prstGeom prst="rect">
            <a:avLst/>
          </a:prstGeom>
        </p:spPr>
      </p:pic>
    </p:spTree>
    <p:extLst>
      <p:ext uri="{BB962C8B-B14F-4D97-AF65-F5344CB8AC3E}">
        <p14:creationId xmlns:p14="http://schemas.microsoft.com/office/powerpoint/2010/main" val="117795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Wildplashoek' bij 'stappershalte' Arnhem verdwijnt | Arnhem |  gelderlander.nl">
            <a:extLst>
              <a:ext uri="{FF2B5EF4-FFF2-40B4-BE49-F238E27FC236}">
                <a16:creationId xmlns:a16="http://schemas.microsoft.com/office/drawing/2014/main" id="{A641C3F2-D944-4449-82DB-ADA95D499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30" y="2334614"/>
            <a:ext cx="5274933" cy="396000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BC1646D4-9CBC-4ED6-802E-55017325353D}"/>
              </a:ext>
            </a:extLst>
          </p:cNvPr>
          <p:cNvSpPr>
            <a:spLocks noGrp="1"/>
          </p:cNvSpPr>
          <p:nvPr>
            <p:ph type="ctrTitle"/>
          </p:nvPr>
        </p:nvSpPr>
        <p:spPr>
          <a:xfrm>
            <a:off x="2086980" y="1052412"/>
            <a:ext cx="6513010" cy="1031032"/>
          </a:xfrm>
        </p:spPr>
        <p:txBody>
          <a:bodyPr>
            <a:normAutofit/>
          </a:bodyPr>
          <a:lstStyle/>
          <a:p>
            <a:endParaRPr lang="nl-NL" dirty="0"/>
          </a:p>
        </p:txBody>
      </p:sp>
      <p:sp>
        <p:nvSpPr>
          <p:cNvPr id="9" name="Tijdelijke aanduiding voor tekst 8">
            <a:extLst>
              <a:ext uri="{FF2B5EF4-FFF2-40B4-BE49-F238E27FC236}">
                <a16:creationId xmlns:a16="http://schemas.microsoft.com/office/drawing/2014/main" id="{1E7AF6C7-7173-4CFB-BCE0-8E8BF4C5FAC4}"/>
              </a:ext>
            </a:extLst>
          </p:cNvPr>
          <p:cNvSpPr>
            <a:spLocks noGrp="1"/>
          </p:cNvSpPr>
          <p:nvPr>
            <p:ph type="body" sz="quarter" idx="11"/>
          </p:nvPr>
        </p:nvSpPr>
        <p:spPr/>
        <p:txBody>
          <a:bodyPr/>
          <a:lstStyle/>
          <a:p>
            <a:r>
              <a:rPr lang="nl-NL" dirty="0"/>
              <a:t>Voorbeelden van actieve bouwteams</a:t>
            </a:r>
          </a:p>
          <a:p>
            <a:endParaRPr lang="nl-NL" dirty="0"/>
          </a:p>
        </p:txBody>
      </p:sp>
      <p:pic>
        <p:nvPicPr>
          <p:cNvPr id="1032" name="Picture 8" descr="Projecten | NTP">
            <a:extLst>
              <a:ext uri="{FF2B5EF4-FFF2-40B4-BE49-F238E27FC236}">
                <a16:creationId xmlns:a16="http://schemas.microsoft.com/office/drawing/2014/main" id="{7BB7050B-6DEE-4ECD-9D6F-614B18CA3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134" y="2334615"/>
            <a:ext cx="6437748"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033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uitgelijnd, rij, bos, kleurrijk&#10;&#10;Automatisch gegenereerde beschrijving">
            <a:extLst>
              <a:ext uri="{FF2B5EF4-FFF2-40B4-BE49-F238E27FC236}">
                <a16:creationId xmlns:a16="http://schemas.microsoft.com/office/drawing/2014/main" id="{00BE8C22-3AFB-4776-BEC8-A6B294F66E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244" b="7244"/>
          <a:stretch>
            <a:fillRect/>
          </a:stretch>
        </p:blipFill>
        <p:spPr/>
      </p:pic>
      <p:sp>
        <p:nvSpPr>
          <p:cNvPr id="13" name="Rectangle 12"/>
          <p:cNvSpPr/>
          <p:nvPr/>
        </p:nvSpPr>
        <p:spPr>
          <a:xfrm>
            <a:off x="-11115" y="-14295"/>
            <a:ext cx="12214229" cy="6872294"/>
          </a:xfrm>
          <a:prstGeom prst="rect">
            <a:avLst/>
          </a:prstGeom>
          <a:solidFill>
            <a:srgbClr val="164E85">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1" name="Rectangle 20"/>
          <p:cNvSpPr/>
          <p:nvPr/>
        </p:nvSpPr>
        <p:spPr>
          <a:xfrm>
            <a:off x="1728788" y="2082800"/>
            <a:ext cx="8724900" cy="2692400"/>
          </a:xfrm>
          <a:prstGeom prst="rect">
            <a:avLst/>
          </a:prstGeom>
          <a:solidFill>
            <a:schemeClr val="tx1">
              <a:alpha val="36078"/>
            </a:schemeClr>
          </a:solidFill>
          <a:ln w="3556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20" name="Subtitle 2"/>
          <p:cNvSpPr txBox="1">
            <a:spLocks/>
          </p:cNvSpPr>
          <p:nvPr/>
        </p:nvSpPr>
        <p:spPr>
          <a:xfrm>
            <a:off x="1793587" y="3017824"/>
            <a:ext cx="8595301" cy="121780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nl-NL" sz="3600" b="1" i="1" dirty="0">
                <a:solidFill>
                  <a:schemeClr val="bg1"/>
                </a:solidFill>
                <a:latin typeface="Lato" panose="020F0502020204030203" pitchFamily="34" charset="0"/>
                <a:ea typeface="Lato" panose="020F0502020204030203" pitchFamily="34" charset="0"/>
                <a:cs typeface="Lato" panose="020F0502020204030203" pitchFamily="34" charset="0"/>
              </a:rPr>
              <a:t>“Vertrouwen is goed, Goede afspraken maken nog beter. Dat kan met RAW.”</a:t>
            </a:r>
          </a:p>
        </p:txBody>
      </p:sp>
      <p:sp>
        <p:nvSpPr>
          <p:cNvPr id="28" name="Rectangle 27"/>
          <p:cNvSpPr>
            <a:spLocks/>
          </p:cNvSpPr>
          <p:nvPr/>
        </p:nvSpPr>
        <p:spPr bwMode="auto">
          <a:xfrm>
            <a:off x="5350484" y="2580368"/>
            <a:ext cx="1516441" cy="425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lnSpc>
                <a:spcPts val="3750"/>
              </a:lnSpc>
            </a:pPr>
            <a:r>
              <a:rPr lang="en-US" sz="2200" b="1" spc="250" dirty="0" err="1">
                <a:solidFill>
                  <a:schemeClr val="bg1"/>
                </a:solidFill>
                <a:latin typeface="Lato Hairline" panose="020F0502020204030203" pitchFamily="34" charset="0"/>
                <a:ea typeface="Lato Hairline" panose="020F0502020204030203" pitchFamily="34" charset="0"/>
                <a:cs typeface="Lato Hairline" panose="020F0502020204030203" pitchFamily="34" charset="0"/>
                <a:sym typeface="Bebas Neue" charset="0"/>
              </a:rPr>
              <a:t>Mijn</a:t>
            </a:r>
            <a:r>
              <a:rPr lang="en-US" sz="2200" b="1" spc="250" dirty="0">
                <a:solidFill>
                  <a:schemeClr val="bg1"/>
                </a:solidFill>
                <a:latin typeface="Lato Hairline" panose="020F0502020204030203" pitchFamily="34" charset="0"/>
                <a:ea typeface="Lato Hairline" panose="020F0502020204030203" pitchFamily="34" charset="0"/>
                <a:cs typeface="Lato Hairline" panose="020F0502020204030203" pitchFamily="34" charset="0"/>
                <a:sym typeface="Bebas Neue" charset="0"/>
              </a:rPr>
              <a:t> </a:t>
            </a:r>
            <a:r>
              <a:rPr lang="en-US" sz="2200" b="1" spc="250" dirty="0" err="1">
                <a:solidFill>
                  <a:schemeClr val="bg1"/>
                </a:solidFill>
                <a:latin typeface="Lato Hairline" panose="020F0502020204030203" pitchFamily="34" charset="0"/>
                <a:ea typeface="Lato Hairline" panose="020F0502020204030203" pitchFamily="34" charset="0"/>
                <a:cs typeface="Lato Hairline" panose="020F0502020204030203" pitchFamily="34" charset="0"/>
                <a:sym typeface="Bebas Neue" charset="0"/>
              </a:rPr>
              <a:t>visie</a:t>
            </a:r>
            <a:r>
              <a:rPr lang="en-US" sz="2200" b="1" spc="250" dirty="0">
                <a:solidFill>
                  <a:schemeClr val="bg1"/>
                </a:solidFill>
                <a:latin typeface="Lato Hairline" panose="020F0502020204030203" pitchFamily="34" charset="0"/>
                <a:ea typeface="Lato Hairline" panose="020F0502020204030203" pitchFamily="34" charset="0"/>
                <a:cs typeface="Lato Hairline" panose="020F0502020204030203" pitchFamily="34" charset="0"/>
                <a:sym typeface="Bebas Neue" charset="0"/>
              </a:rPr>
              <a:t>:</a:t>
            </a:r>
          </a:p>
        </p:txBody>
      </p:sp>
    </p:spTree>
    <p:extLst>
      <p:ext uri="{BB962C8B-B14F-4D97-AF65-F5344CB8AC3E}">
        <p14:creationId xmlns:p14="http://schemas.microsoft.com/office/powerpoint/2010/main" val="2859611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5566CF-837B-639B-E97C-35F751AF1961}"/>
              </a:ext>
            </a:extLst>
          </p:cNvPr>
          <p:cNvSpPr>
            <a:spLocks noGrp="1"/>
          </p:cNvSpPr>
          <p:nvPr>
            <p:ph type="ctrTitle"/>
          </p:nvPr>
        </p:nvSpPr>
        <p:spPr/>
        <p:txBody>
          <a:bodyPr>
            <a:normAutofit/>
          </a:bodyPr>
          <a:lstStyle/>
          <a:p>
            <a:r>
              <a:rPr lang="nl-NL" dirty="0"/>
              <a:t>Wat ik nog wel eens hoor, een bestek maken is niet nodig…</a:t>
            </a:r>
          </a:p>
        </p:txBody>
      </p:sp>
      <p:sp>
        <p:nvSpPr>
          <p:cNvPr id="4" name="Tekstballon: ovaal 3">
            <a:extLst>
              <a:ext uri="{FF2B5EF4-FFF2-40B4-BE49-F238E27FC236}">
                <a16:creationId xmlns:a16="http://schemas.microsoft.com/office/drawing/2014/main" id="{2808484C-A154-D345-6063-1F98ABA01FB8}"/>
              </a:ext>
            </a:extLst>
          </p:cNvPr>
          <p:cNvSpPr/>
          <p:nvPr/>
        </p:nvSpPr>
        <p:spPr>
          <a:xfrm>
            <a:off x="1751612" y="1656609"/>
            <a:ext cx="4399808" cy="1573480"/>
          </a:xfrm>
          <a:prstGeom prst="wedgeEllipseCallout">
            <a:avLst>
              <a:gd name="adj1" fmla="val -59429"/>
              <a:gd name="adj2" fmla="val 617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a:t>Als de tekening goed is kunnen we het werk toch maken…?</a:t>
            </a:r>
          </a:p>
        </p:txBody>
      </p:sp>
      <p:sp>
        <p:nvSpPr>
          <p:cNvPr id="5" name="Tekstballon: ovaal 4">
            <a:extLst>
              <a:ext uri="{FF2B5EF4-FFF2-40B4-BE49-F238E27FC236}">
                <a16:creationId xmlns:a16="http://schemas.microsoft.com/office/drawing/2014/main" id="{DBCA6554-53DE-68F9-E164-34B9AAA98119}"/>
              </a:ext>
            </a:extLst>
          </p:cNvPr>
          <p:cNvSpPr/>
          <p:nvPr/>
        </p:nvSpPr>
        <p:spPr>
          <a:xfrm>
            <a:off x="6907182" y="1963558"/>
            <a:ext cx="4767941" cy="1626920"/>
          </a:xfrm>
          <a:prstGeom prst="wedgeEllipseCallout">
            <a:avLst>
              <a:gd name="adj1" fmla="val -59812"/>
              <a:gd name="adj2" fmla="val 552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a:t>Bij afwijkingen komen we er wel uit, we vertrouwen elkaar…</a:t>
            </a:r>
          </a:p>
        </p:txBody>
      </p:sp>
      <p:sp>
        <p:nvSpPr>
          <p:cNvPr id="6" name="Tekstballon: ovaal 5">
            <a:extLst>
              <a:ext uri="{FF2B5EF4-FFF2-40B4-BE49-F238E27FC236}">
                <a16:creationId xmlns:a16="http://schemas.microsoft.com/office/drawing/2014/main" id="{E9F6748E-12BC-7C17-B0A8-8F906C097E8A}"/>
              </a:ext>
            </a:extLst>
          </p:cNvPr>
          <p:cNvSpPr/>
          <p:nvPr/>
        </p:nvSpPr>
        <p:spPr>
          <a:xfrm>
            <a:off x="3390405" y="4080982"/>
            <a:ext cx="5132493" cy="1933869"/>
          </a:xfrm>
          <a:prstGeom prst="wedgeEllipseCallout">
            <a:avLst>
              <a:gd name="adj1" fmla="val -59812"/>
              <a:gd name="adj2" fmla="val 552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a:t>Een heel bestek maken kost veel tijd en geld, een inschrijfstaat is toch voldoende?</a:t>
            </a:r>
          </a:p>
        </p:txBody>
      </p:sp>
    </p:spTree>
    <p:extLst>
      <p:ext uri="{BB962C8B-B14F-4D97-AF65-F5344CB8AC3E}">
        <p14:creationId xmlns:p14="http://schemas.microsoft.com/office/powerpoint/2010/main" val="249532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F0A8E22-21F6-65BD-03D1-2E661F29F6DB}"/>
              </a:ext>
            </a:extLst>
          </p:cNvPr>
          <p:cNvSpPr>
            <a:spLocks noGrp="1"/>
          </p:cNvSpPr>
          <p:nvPr>
            <p:ph type="ctrTitle"/>
          </p:nvPr>
        </p:nvSpPr>
        <p:spPr/>
        <p:txBody>
          <a:bodyPr/>
          <a:lstStyle/>
          <a:p>
            <a:r>
              <a:rPr lang="nl-NL" dirty="0"/>
              <a:t>Gevolg: potentieel gedoe!</a:t>
            </a:r>
          </a:p>
        </p:txBody>
      </p:sp>
      <p:sp>
        <p:nvSpPr>
          <p:cNvPr id="4" name="Tekstballon: ovaal 3">
            <a:extLst>
              <a:ext uri="{FF2B5EF4-FFF2-40B4-BE49-F238E27FC236}">
                <a16:creationId xmlns:a16="http://schemas.microsoft.com/office/drawing/2014/main" id="{14E988D7-57B8-26A3-EE44-42B5107D6A97}"/>
              </a:ext>
            </a:extLst>
          </p:cNvPr>
          <p:cNvSpPr/>
          <p:nvPr/>
        </p:nvSpPr>
        <p:spPr>
          <a:xfrm>
            <a:off x="1432434" y="1560466"/>
            <a:ext cx="4062592" cy="1819205"/>
          </a:xfrm>
          <a:prstGeom prst="wedgeEllipseCallout">
            <a:avLst>
              <a:gd name="adj1" fmla="val -59429"/>
              <a:gd name="adj2" fmla="val 61745"/>
            </a:avLst>
          </a:prstGeom>
        </p:spPr>
        <p:style>
          <a:lnRef idx="1">
            <a:schemeClr val="accent6"/>
          </a:lnRef>
          <a:fillRef idx="3">
            <a:schemeClr val="accent6"/>
          </a:fillRef>
          <a:effectRef idx="2">
            <a:schemeClr val="accent6"/>
          </a:effectRef>
          <a:fontRef idx="minor">
            <a:schemeClr val="lt1"/>
          </a:fontRef>
        </p:style>
        <p:txBody>
          <a:bodyPr rtlCol="0" anchor="ctr"/>
          <a:lstStyle/>
          <a:p>
            <a:r>
              <a:rPr lang="nl-NL" sz="2400" dirty="0"/>
              <a:t>Met aanbrengen kit bedoelde ik eigenlijk grijze kit…</a:t>
            </a:r>
          </a:p>
        </p:txBody>
      </p:sp>
      <p:sp>
        <p:nvSpPr>
          <p:cNvPr id="5" name="Tekstballon: ovaal 4">
            <a:extLst>
              <a:ext uri="{FF2B5EF4-FFF2-40B4-BE49-F238E27FC236}">
                <a16:creationId xmlns:a16="http://schemas.microsoft.com/office/drawing/2014/main" id="{615F50D5-2A7A-002D-88BC-CB98593D267C}"/>
              </a:ext>
            </a:extLst>
          </p:cNvPr>
          <p:cNvSpPr/>
          <p:nvPr/>
        </p:nvSpPr>
        <p:spPr>
          <a:xfrm>
            <a:off x="6648158" y="1321328"/>
            <a:ext cx="4146428" cy="2231813"/>
          </a:xfrm>
          <a:prstGeom prst="wedgeEllipseCallout">
            <a:avLst>
              <a:gd name="adj1" fmla="val -59812"/>
              <a:gd name="adj2" fmla="val 5520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sz="2400" dirty="0"/>
              <a:t>Ik heb mij</a:t>
            </a:r>
          </a:p>
          <a:p>
            <a:pPr algn="ctr"/>
            <a:r>
              <a:rPr lang="nl-NL" sz="2400" dirty="0"/>
              <a:t>vergist in de hoeveelheden, dat kost u 50.000 EUR beste OG.</a:t>
            </a:r>
          </a:p>
        </p:txBody>
      </p:sp>
      <p:sp>
        <p:nvSpPr>
          <p:cNvPr id="6" name="Tekstballon: ovaal 5">
            <a:extLst>
              <a:ext uri="{FF2B5EF4-FFF2-40B4-BE49-F238E27FC236}">
                <a16:creationId xmlns:a16="http://schemas.microsoft.com/office/drawing/2014/main" id="{05D717AB-BAAD-D983-E851-C824A3281BEC}"/>
              </a:ext>
            </a:extLst>
          </p:cNvPr>
          <p:cNvSpPr/>
          <p:nvPr/>
        </p:nvSpPr>
        <p:spPr>
          <a:xfrm>
            <a:off x="1665122" y="4068753"/>
            <a:ext cx="4841176" cy="1819206"/>
          </a:xfrm>
          <a:prstGeom prst="wedgeEllipseCallout">
            <a:avLst>
              <a:gd name="adj1" fmla="val -59812"/>
              <a:gd name="adj2" fmla="val 5520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sz="2400" dirty="0"/>
              <a:t>Wanneer krijg ik het projectkwaliteitsplan nu eens?</a:t>
            </a:r>
          </a:p>
        </p:txBody>
      </p:sp>
      <p:sp>
        <p:nvSpPr>
          <p:cNvPr id="7" name="Tekstballon: ovaal 6">
            <a:extLst>
              <a:ext uri="{FF2B5EF4-FFF2-40B4-BE49-F238E27FC236}">
                <a16:creationId xmlns:a16="http://schemas.microsoft.com/office/drawing/2014/main" id="{C0D2C09B-C684-0E68-A3C5-88CFECD96CB1}"/>
              </a:ext>
            </a:extLst>
          </p:cNvPr>
          <p:cNvSpPr/>
          <p:nvPr/>
        </p:nvSpPr>
        <p:spPr>
          <a:xfrm>
            <a:off x="7502173" y="3961011"/>
            <a:ext cx="4146428" cy="2231813"/>
          </a:xfrm>
          <a:prstGeom prst="wedgeEllipseCallout">
            <a:avLst>
              <a:gd name="adj1" fmla="val -59812"/>
              <a:gd name="adj2" fmla="val 5520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sz="2400" dirty="0"/>
              <a:t>Moest dat ook in onze prijs zitten?</a:t>
            </a:r>
          </a:p>
        </p:txBody>
      </p:sp>
    </p:spTree>
    <p:extLst>
      <p:ext uri="{BB962C8B-B14F-4D97-AF65-F5344CB8AC3E}">
        <p14:creationId xmlns:p14="http://schemas.microsoft.com/office/powerpoint/2010/main" val="3522898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F7EEA95-164D-4B65-15F0-750D91FAB119}"/>
              </a:ext>
            </a:extLst>
          </p:cNvPr>
          <p:cNvSpPr>
            <a:spLocks noGrp="1"/>
          </p:cNvSpPr>
          <p:nvPr>
            <p:ph type="body" sz="quarter" idx="10"/>
          </p:nvPr>
        </p:nvSpPr>
        <p:spPr>
          <a:xfrm>
            <a:off x="2086980" y="1700213"/>
            <a:ext cx="5745805" cy="3937944"/>
          </a:xfrm>
        </p:spPr>
        <p:txBody>
          <a:bodyPr/>
          <a:lstStyle/>
          <a:p>
            <a:r>
              <a:rPr lang="nl-NL" dirty="0"/>
              <a:t>Checklist opgesteld door specialisten</a:t>
            </a:r>
          </a:p>
          <a:p>
            <a:r>
              <a:rPr lang="nl-NL" dirty="0"/>
              <a:t>Minder faalkosten</a:t>
            </a:r>
          </a:p>
          <a:p>
            <a:r>
              <a:rPr lang="nl-NL" dirty="0"/>
              <a:t>Beter doordacht project</a:t>
            </a:r>
          </a:p>
          <a:p>
            <a:r>
              <a:rPr lang="nl-NL" dirty="0"/>
              <a:t>Verwachtingen zijn duidelijk</a:t>
            </a:r>
          </a:p>
          <a:p>
            <a:r>
              <a:rPr lang="nl-NL" i="1" dirty="0"/>
              <a:t>RAW biedt: “concrete hulpmiddelen voor de opzet, het gebruik en de overdracht van informatie”</a:t>
            </a:r>
          </a:p>
        </p:txBody>
      </p:sp>
      <p:sp>
        <p:nvSpPr>
          <p:cNvPr id="3" name="Titel 2">
            <a:extLst>
              <a:ext uri="{FF2B5EF4-FFF2-40B4-BE49-F238E27FC236}">
                <a16:creationId xmlns:a16="http://schemas.microsoft.com/office/drawing/2014/main" id="{AAF2F16E-43FD-9F17-CC5D-DAF37DCDF79D}"/>
              </a:ext>
            </a:extLst>
          </p:cNvPr>
          <p:cNvSpPr>
            <a:spLocks noGrp="1"/>
          </p:cNvSpPr>
          <p:nvPr>
            <p:ph type="ctrTitle"/>
          </p:nvPr>
        </p:nvSpPr>
        <p:spPr/>
        <p:txBody>
          <a:bodyPr/>
          <a:lstStyle/>
          <a:p>
            <a:r>
              <a:rPr lang="nl-NL" dirty="0"/>
              <a:t>1. RAW helpt met specificeren</a:t>
            </a:r>
          </a:p>
        </p:txBody>
      </p:sp>
      <p:pic>
        <p:nvPicPr>
          <p:cNvPr id="9" name="Afbeelding 8">
            <a:extLst>
              <a:ext uri="{FF2B5EF4-FFF2-40B4-BE49-F238E27FC236}">
                <a16:creationId xmlns:a16="http://schemas.microsoft.com/office/drawing/2014/main" id="{D83B9896-6241-5272-6FD6-5E07E5FDDADB}"/>
              </a:ext>
            </a:extLst>
          </p:cNvPr>
          <p:cNvPicPr>
            <a:picLocks noChangeAspect="1"/>
          </p:cNvPicPr>
          <p:nvPr/>
        </p:nvPicPr>
        <p:blipFill>
          <a:blip r:embed="rId3"/>
          <a:stretch>
            <a:fillRect/>
          </a:stretch>
        </p:blipFill>
        <p:spPr>
          <a:xfrm>
            <a:off x="7917303" y="0"/>
            <a:ext cx="4259179" cy="6858000"/>
          </a:xfrm>
          <a:prstGeom prst="rect">
            <a:avLst/>
          </a:prstGeom>
        </p:spPr>
      </p:pic>
    </p:spTree>
    <p:extLst>
      <p:ext uri="{BB962C8B-B14F-4D97-AF65-F5344CB8AC3E}">
        <p14:creationId xmlns:p14="http://schemas.microsoft.com/office/powerpoint/2010/main" val="3603670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EFBE2D-9A8D-57A0-930D-67E13DC6D1FD}"/>
              </a:ext>
            </a:extLst>
          </p:cNvPr>
          <p:cNvSpPr>
            <a:spLocks noGrp="1"/>
          </p:cNvSpPr>
          <p:nvPr>
            <p:ph type="body" sz="quarter" idx="10"/>
          </p:nvPr>
        </p:nvSpPr>
        <p:spPr/>
        <p:txBody>
          <a:bodyPr/>
          <a:lstStyle/>
          <a:p>
            <a:r>
              <a:rPr lang="nl-NL" dirty="0"/>
              <a:t>Duidelijke toetsbare eisen</a:t>
            </a:r>
          </a:p>
          <a:p>
            <a:r>
              <a:rPr lang="nl-NL" dirty="0"/>
              <a:t>Proeven</a:t>
            </a:r>
          </a:p>
          <a:p>
            <a:r>
              <a:rPr lang="nl-NL" dirty="0"/>
              <a:t>Werkprocessen</a:t>
            </a:r>
          </a:p>
          <a:p>
            <a:pPr lvl="1"/>
            <a:r>
              <a:rPr lang="nl-NL" dirty="0"/>
              <a:t>Kwaliteitsborging</a:t>
            </a:r>
          </a:p>
          <a:p>
            <a:pPr lvl="1"/>
            <a:r>
              <a:rPr lang="nl-NL" dirty="0"/>
              <a:t>Moederbestek</a:t>
            </a:r>
          </a:p>
          <a:p>
            <a:endParaRPr lang="nl-NL" dirty="0"/>
          </a:p>
        </p:txBody>
      </p:sp>
      <p:sp>
        <p:nvSpPr>
          <p:cNvPr id="3" name="Titel 2">
            <a:extLst>
              <a:ext uri="{FF2B5EF4-FFF2-40B4-BE49-F238E27FC236}">
                <a16:creationId xmlns:a16="http://schemas.microsoft.com/office/drawing/2014/main" id="{1695DC38-6D2A-C99D-DE55-49C5DC5C387B}"/>
              </a:ext>
            </a:extLst>
          </p:cNvPr>
          <p:cNvSpPr>
            <a:spLocks noGrp="1"/>
          </p:cNvSpPr>
          <p:nvPr>
            <p:ph type="ctrTitle"/>
          </p:nvPr>
        </p:nvSpPr>
        <p:spPr/>
        <p:txBody>
          <a:bodyPr/>
          <a:lstStyle/>
          <a:p>
            <a:r>
              <a:rPr lang="nl-NL" dirty="0"/>
              <a:t>2. Kwaliteit is beschreven</a:t>
            </a:r>
          </a:p>
        </p:txBody>
      </p:sp>
      <p:pic>
        <p:nvPicPr>
          <p:cNvPr id="4" name="Afbeelding 3">
            <a:extLst>
              <a:ext uri="{FF2B5EF4-FFF2-40B4-BE49-F238E27FC236}">
                <a16:creationId xmlns:a16="http://schemas.microsoft.com/office/drawing/2014/main" id="{9D962725-27E2-8A44-953C-CBA71C8EC56F}"/>
              </a:ext>
            </a:extLst>
          </p:cNvPr>
          <p:cNvPicPr>
            <a:picLocks noChangeAspect="1"/>
          </p:cNvPicPr>
          <p:nvPr/>
        </p:nvPicPr>
        <p:blipFill>
          <a:blip r:embed="rId3"/>
          <a:stretch>
            <a:fillRect/>
          </a:stretch>
        </p:blipFill>
        <p:spPr>
          <a:xfrm>
            <a:off x="8137865" y="1384916"/>
            <a:ext cx="2920061" cy="2193790"/>
          </a:xfrm>
          <a:prstGeom prst="rect">
            <a:avLst/>
          </a:prstGeom>
        </p:spPr>
      </p:pic>
      <p:pic>
        <p:nvPicPr>
          <p:cNvPr id="3076" name="Picture 4" descr="InfraResearch diensten | Controles, werkbegeleiding, boringen">
            <a:extLst>
              <a:ext uri="{FF2B5EF4-FFF2-40B4-BE49-F238E27FC236}">
                <a16:creationId xmlns:a16="http://schemas.microsoft.com/office/drawing/2014/main" id="{0A3CC213-EE96-67B5-377D-518051073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019" y="4274977"/>
            <a:ext cx="6755907" cy="192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39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53249FC-C4E0-DE78-A0A3-2A8E88EBC4E1}"/>
              </a:ext>
            </a:extLst>
          </p:cNvPr>
          <p:cNvSpPr>
            <a:spLocks noGrp="1"/>
          </p:cNvSpPr>
          <p:nvPr>
            <p:ph type="body" sz="quarter" idx="10"/>
          </p:nvPr>
        </p:nvSpPr>
        <p:spPr/>
        <p:txBody>
          <a:bodyPr/>
          <a:lstStyle/>
          <a:p>
            <a:r>
              <a:rPr lang="nl-NL" dirty="0"/>
              <a:t>Helpt aannemer calculeren</a:t>
            </a:r>
          </a:p>
          <a:p>
            <a:r>
              <a:rPr lang="nl-NL" dirty="0"/>
              <a:t>Verrekening naar productie in termijnen</a:t>
            </a:r>
          </a:p>
          <a:p>
            <a:r>
              <a:rPr lang="nl-NL" dirty="0"/>
              <a:t>Flexibele risicoallocatie hoeveelheden</a:t>
            </a:r>
          </a:p>
          <a:p>
            <a:endParaRPr lang="nl-NL" dirty="0"/>
          </a:p>
        </p:txBody>
      </p:sp>
      <p:sp>
        <p:nvSpPr>
          <p:cNvPr id="3" name="Titel 2">
            <a:extLst>
              <a:ext uri="{FF2B5EF4-FFF2-40B4-BE49-F238E27FC236}">
                <a16:creationId xmlns:a16="http://schemas.microsoft.com/office/drawing/2014/main" id="{BEB8383A-3F77-FFD7-FE56-1E711DB61039}"/>
              </a:ext>
            </a:extLst>
          </p:cNvPr>
          <p:cNvSpPr>
            <a:spLocks noGrp="1"/>
          </p:cNvSpPr>
          <p:nvPr>
            <p:ph type="ctrTitle"/>
          </p:nvPr>
        </p:nvSpPr>
        <p:spPr/>
        <p:txBody>
          <a:bodyPr/>
          <a:lstStyle/>
          <a:p>
            <a:r>
              <a:rPr lang="nl-NL" dirty="0"/>
              <a:t>3. Standaardregelingen betaling en verrekeningen</a:t>
            </a:r>
          </a:p>
        </p:txBody>
      </p:sp>
      <p:pic>
        <p:nvPicPr>
          <p:cNvPr id="7" name="Afbeelding 6">
            <a:extLst>
              <a:ext uri="{FF2B5EF4-FFF2-40B4-BE49-F238E27FC236}">
                <a16:creationId xmlns:a16="http://schemas.microsoft.com/office/drawing/2014/main" id="{77F32D83-337B-F3E4-ACF0-8D4044ED668E}"/>
              </a:ext>
            </a:extLst>
          </p:cNvPr>
          <p:cNvPicPr>
            <a:picLocks noChangeAspect="1"/>
          </p:cNvPicPr>
          <p:nvPr/>
        </p:nvPicPr>
        <p:blipFill>
          <a:blip r:embed="rId3"/>
          <a:stretch>
            <a:fillRect/>
          </a:stretch>
        </p:blipFill>
        <p:spPr>
          <a:xfrm>
            <a:off x="2192213" y="3552048"/>
            <a:ext cx="9007168" cy="2209560"/>
          </a:xfrm>
          <a:prstGeom prst="rect">
            <a:avLst/>
          </a:prstGeom>
        </p:spPr>
      </p:pic>
    </p:spTree>
    <p:extLst>
      <p:ext uri="{BB962C8B-B14F-4D97-AF65-F5344CB8AC3E}">
        <p14:creationId xmlns:p14="http://schemas.microsoft.com/office/powerpoint/2010/main" val="177497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8FFFB94-4CA8-1C9C-FD2A-D2686E256398}"/>
              </a:ext>
            </a:extLst>
          </p:cNvPr>
          <p:cNvSpPr>
            <a:spLocks noGrp="1"/>
          </p:cNvSpPr>
          <p:nvPr>
            <p:ph type="body" sz="quarter" idx="10"/>
          </p:nvPr>
        </p:nvSpPr>
        <p:spPr/>
        <p:txBody>
          <a:bodyPr/>
          <a:lstStyle/>
          <a:p>
            <a:r>
              <a:rPr lang="nl-NL" dirty="0"/>
              <a:t>OG-ON komen niet tot overeenstemming realisatie</a:t>
            </a:r>
          </a:p>
          <a:p>
            <a:r>
              <a:rPr lang="nl-NL" dirty="0"/>
              <a:t>OG kan het werk aanbesteden </a:t>
            </a:r>
          </a:p>
          <a:p>
            <a:r>
              <a:rPr lang="nl-NL" dirty="0"/>
              <a:t>Bestek is eindproduct bouwteamfase</a:t>
            </a:r>
          </a:p>
          <a:p>
            <a:r>
              <a:rPr lang="nl-NL" dirty="0"/>
              <a:t>Minder tijdsverlies voor OG</a:t>
            </a:r>
          </a:p>
          <a:p>
            <a:endParaRPr lang="nl-NL" dirty="0"/>
          </a:p>
        </p:txBody>
      </p:sp>
      <p:sp>
        <p:nvSpPr>
          <p:cNvPr id="3" name="Titel 2">
            <a:extLst>
              <a:ext uri="{FF2B5EF4-FFF2-40B4-BE49-F238E27FC236}">
                <a16:creationId xmlns:a16="http://schemas.microsoft.com/office/drawing/2014/main" id="{25098C7C-A0DB-A4B2-D484-E18341BCEEA8}"/>
              </a:ext>
            </a:extLst>
          </p:cNvPr>
          <p:cNvSpPr>
            <a:spLocks noGrp="1"/>
          </p:cNvSpPr>
          <p:nvPr>
            <p:ph type="ctrTitle"/>
          </p:nvPr>
        </p:nvSpPr>
        <p:spPr/>
        <p:txBody>
          <a:bodyPr/>
          <a:lstStyle/>
          <a:p>
            <a:r>
              <a:rPr lang="nl-NL" dirty="0"/>
              <a:t>4. Mogelijkheid tot aanbesteden bij exit</a:t>
            </a:r>
          </a:p>
        </p:txBody>
      </p:sp>
      <p:pic>
        <p:nvPicPr>
          <p:cNvPr id="4" name="Afbeelding 3">
            <a:extLst>
              <a:ext uri="{FF2B5EF4-FFF2-40B4-BE49-F238E27FC236}">
                <a16:creationId xmlns:a16="http://schemas.microsoft.com/office/drawing/2014/main" id="{2267A1BD-95CB-65FC-8168-722A30A1C185}"/>
              </a:ext>
            </a:extLst>
          </p:cNvPr>
          <p:cNvPicPr>
            <a:picLocks noChangeAspect="1"/>
          </p:cNvPicPr>
          <p:nvPr/>
        </p:nvPicPr>
        <p:blipFill>
          <a:blip r:embed="rId2"/>
          <a:stretch>
            <a:fillRect/>
          </a:stretch>
        </p:blipFill>
        <p:spPr>
          <a:xfrm>
            <a:off x="7055152" y="3329367"/>
            <a:ext cx="4530207" cy="2977372"/>
          </a:xfrm>
          <a:prstGeom prst="rect">
            <a:avLst/>
          </a:prstGeom>
        </p:spPr>
      </p:pic>
      <p:pic>
        <p:nvPicPr>
          <p:cNvPr id="2050" name="Picture 2" descr="Regelgeving | PIANOo - Expertisecentrum Aanbesteden">
            <a:extLst>
              <a:ext uri="{FF2B5EF4-FFF2-40B4-BE49-F238E27FC236}">
                <a16:creationId xmlns:a16="http://schemas.microsoft.com/office/drawing/2014/main" id="{F4263DA4-A412-D52E-63C2-68634D9A5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187" y="4008835"/>
            <a:ext cx="5009965" cy="229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239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4657B6B-074E-4615-B1BF-E935101A5307}"/>
              </a:ext>
            </a:extLst>
          </p:cNvPr>
          <p:cNvSpPr>
            <a:spLocks noGrp="1"/>
          </p:cNvSpPr>
          <p:nvPr>
            <p:ph type="ctrTitle"/>
          </p:nvPr>
        </p:nvSpPr>
        <p:spPr/>
        <p:txBody>
          <a:bodyPr/>
          <a:lstStyle/>
          <a:p>
            <a:r>
              <a:rPr lang="nl-NL" dirty="0"/>
              <a:t>Programma</a:t>
            </a:r>
          </a:p>
        </p:txBody>
      </p:sp>
      <p:sp>
        <p:nvSpPr>
          <p:cNvPr id="5" name="Tijdelijke aanduiding voor tekst 4">
            <a:extLst>
              <a:ext uri="{FF2B5EF4-FFF2-40B4-BE49-F238E27FC236}">
                <a16:creationId xmlns:a16="http://schemas.microsoft.com/office/drawing/2014/main" id="{D200AB59-DF4C-45CA-98C8-642B323E9C7D}"/>
              </a:ext>
            </a:extLst>
          </p:cNvPr>
          <p:cNvSpPr>
            <a:spLocks noGrp="1"/>
          </p:cNvSpPr>
          <p:nvPr>
            <p:ph type="body" sz="quarter" idx="10"/>
          </p:nvPr>
        </p:nvSpPr>
        <p:spPr/>
        <p:txBody>
          <a:bodyPr/>
          <a:lstStyle/>
          <a:p>
            <a:pPr marL="342900" indent="-342900">
              <a:buFont typeface="+mj-lt"/>
              <a:buAutoNum type="arabicPeriod"/>
            </a:pPr>
            <a:r>
              <a:rPr lang="nl-NL" dirty="0"/>
              <a:t>Intro en voorstellen</a:t>
            </a:r>
          </a:p>
          <a:p>
            <a:pPr marL="342900" indent="-342900">
              <a:buFont typeface="+mj-lt"/>
              <a:buAutoNum type="arabicPeriod"/>
            </a:pPr>
            <a:r>
              <a:rPr lang="nl-NL" dirty="0" err="1"/>
              <a:t>Menti</a:t>
            </a:r>
            <a:r>
              <a:rPr lang="nl-NL" dirty="0"/>
              <a:t>: RAW en bouwteams</a:t>
            </a:r>
          </a:p>
          <a:p>
            <a:pPr marL="342900" indent="-342900">
              <a:buFont typeface="+mj-lt"/>
              <a:buAutoNum type="arabicPeriod"/>
            </a:pPr>
            <a:r>
              <a:rPr lang="nl-NL" dirty="0"/>
              <a:t>Achtergrond bouwteams</a:t>
            </a:r>
          </a:p>
          <a:p>
            <a:pPr marL="342900" indent="-342900">
              <a:buFont typeface="+mj-lt"/>
              <a:buAutoNum type="arabicPeriod"/>
            </a:pPr>
            <a:r>
              <a:rPr lang="nl-NL" dirty="0"/>
              <a:t>Mijn visie op RAW in bouwteams</a:t>
            </a:r>
          </a:p>
          <a:p>
            <a:pPr marL="342900" indent="-342900">
              <a:buFont typeface="+mj-lt"/>
              <a:buAutoNum type="arabicPeriod"/>
            </a:pPr>
            <a:r>
              <a:rPr lang="nl-NL" dirty="0"/>
              <a:t>Plenaire discussie</a:t>
            </a:r>
          </a:p>
          <a:p>
            <a:pPr marL="342900" indent="-342900">
              <a:buFont typeface="+mj-lt"/>
              <a:buAutoNum type="arabicPeriod"/>
            </a:pPr>
            <a:r>
              <a:rPr lang="nl-NL" dirty="0" err="1"/>
              <a:t>Menti</a:t>
            </a:r>
            <a:r>
              <a:rPr lang="nl-NL" dirty="0"/>
              <a:t>: RAW en bouwteams</a:t>
            </a:r>
          </a:p>
          <a:p>
            <a:endParaRPr lang="nl-NL" dirty="0"/>
          </a:p>
        </p:txBody>
      </p:sp>
      <p:sp>
        <p:nvSpPr>
          <p:cNvPr id="7" name="Tekstballon: ovaal 6">
            <a:extLst>
              <a:ext uri="{FF2B5EF4-FFF2-40B4-BE49-F238E27FC236}">
                <a16:creationId xmlns:a16="http://schemas.microsoft.com/office/drawing/2014/main" id="{97EC30AE-606F-0557-7A27-8B46130687FB}"/>
              </a:ext>
            </a:extLst>
          </p:cNvPr>
          <p:cNvSpPr/>
          <p:nvPr/>
        </p:nvSpPr>
        <p:spPr>
          <a:xfrm>
            <a:off x="1701740" y="2055391"/>
            <a:ext cx="2663301" cy="1651246"/>
          </a:xfrm>
          <a:prstGeom prst="wedgeEllipseCallout">
            <a:avLst>
              <a:gd name="adj1" fmla="val -59833"/>
              <a:gd name="adj2" fmla="val 10819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nl-NL" dirty="0"/>
              <a:t>Houdt Menti.com alvast gereed!</a:t>
            </a:r>
          </a:p>
        </p:txBody>
      </p:sp>
    </p:spTree>
    <p:extLst>
      <p:ext uri="{BB962C8B-B14F-4D97-AF65-F5344CB8AC3E}">
        <p14:creationId xmlns:p14="http://schemas.microsoft.com/office/powerpoint/2010/main" val="1709712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AAEF2D7-BC30-1424-31FF-C558B04B5D89}"/>
              </a:ext>
            </a:extLst>
          </p:cNvPr>
          <p:cNvSpPr>
            <a:spLocks noGrp="1"/>
          </p:cNvSpPr>
          <p:nvPr>
            <p:ph type="ctrTitle"/>
          </p:nvPr>
        </p:nvSpPr>
        <p:spPr/>
        <p:txBody>
          <a:bodyPr/>
          <a:lstStyle/>
          <a:p>
            <a:r>
              <a:rPr lang="nl-NL" dirty="0"/>
              <a:t>Stelling</a:t>
            </a:r>
          </a:p>
        </p:txBody>
      </p:sp>
      <p:sp>
        <p:nvSpPr>
          <p:cNvPr id="2" name="Tijdelijke aanduiding voor tekst 1">
            <a:extLst>
              <a:ext uri="{FF2B5EF4-FFF2-40B4-BE49-F238E27FC236}">
                <a16:creationId xmlns:a16="http://schemas.microsoft.com/office/drawing/2014/main" id="{0D1D3F38-4068-BEF8-2FDA-0362CEE0D601}"/>
              </a:ext>
            </a:extLst>
          </p:cNvPr>
          <p:cNvSpPr>
            <a:spLocks noGrp="1"/>
          </p:cNvSpPr>
          <p:nvPr>
            <p:ph type="body" sz="quarter" idx="10"/>
          </p:nvPr>
        </p:nvSpPr>
        <p:spPr>
          <a:xfrm>
            <a:off x="2086981" y="3225800"/>
            <a:ext cx="6444460" cy="2867025"/>
          </a:xfrm>
        </p:spPr>
        <p:txBody>
          <a:bodyPr/>
          <a:lstStyle/>
          <a:p>
            <a:pPr marL="0" indent="0">
              <a:buNone/>
            </a:pPr>
            <a:endParaRPr lang="nl-NL" dirty="0"/>
          </a:p>
          <a:p>
            <a:pPr marL="0" indent="0">
              <a:buNone/>
            </a:pPr>
            <a:r>
              <a:rPr lang="nl-NL" dirty="0"/>
              <a:t>RAW moet doorontwikkeld worden om geschikt te zijn voor gebruik in bouwteams</a:t>
            </a:r>
          </a:p>
        </p:txBody>
      </p:sp>
    </p:spTree>
    <p:extLst>
      <p:ext uri="{BB962C8B-B14F-4D97-AF65-F5344CB8AC3E}">
        <p14:creationId xmlns:p14="http://schemas.microsoft.com/office/powerpoint/2010/main" val="4293408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01570EC-8187-BC44-756B-168A9347E02A}"/>
              </a:ext>
            </a:extLst>
          </p:cNvPr>
          <p:cNvSpPr>
            <a:spLocks noGrp="1"/>
          </p:cNvSpPr>
          <p:nvPr>
            <p:ph type="body" sz="quarter" idx="10"/>
          </p:nvPr>
        </p:nvSpPr>
        <p:spPr/>
        <p:txBody>
          <a:bodyPr/>
          <a:lstStyle/>
          <a:p>
            <a:r>
              <a:rPr lang="nl-NL" dirty="0"/>
              <a:t>Ga weer naar Menti.com of scan deze QR code met de camera van je telefoon</a:t>
            </a:r>
          </a:p>
          <a:p>
            <a:endParaRPr lang="nl-NL" dirty="0"/>
          </a:p>
          <a:p>
            <a:r>
              <a:rPr lang="nl-NL" dirty="0"/>
              <a:t>Ben je van gedachte veranderd?</a:t>
            </a:r>
          </a:p>
        </p:txBody>
      </p:sp>
      <p:sp>
        <p:nvSpPr>
          <p:cNvPr id="3" name="Titel 2">
            <a:extLst>
              <a:ext uri="{FF2B5EF4-FFF2-40B4-BE49-F238E27FC236}">
                <a16:creationId xmlns:a16="http://schemas.microsoft.com/office/drawing/2014/main" id="{5995A7DE-DF77-A242-3197-3CAF5119536A}"/>
              </a:ext>
            </a:extLst>
          </p:cNvPr>
          <p:cNvSpPr>
            <a:spLocks noGrp="1"/>
          </p:cNvSpPr>
          <p:nvPr>
            <p:ph type="ctrTitle"/>
          </p:nvPr>
        </p:nvSpPr>
        <p:spPr/>
        <p:txBody>
          <a:bodyPr/>
          <a:lstStyle/>
          <a:p>
            <a:r>
              <a:rPr lang="nl-NL" dirty="0"/>
              <a:t>Eindpeiling </a:t>
            </a:r>
          </a:p>
        </p:txBody>
      </p:sp>
      <p:sp>
        <p:nvSpPr>
          <p:cNvPr id="4" name="Tijdelijke aanduiding voor tekst 3">
            <a:extLst>
              <a:ext uri="{FF2B5EF4-FFF2-40B4-BE49-F238E27FC236}">
                <a16:creationId xmlns:a16="http://schemas.microsoft.com/office/drawing/2014/main" id="{6DA1B973-E7FD-4E1D-7E0D-58954ADB5A3F}"/>
              </a:ext>
            </a:extLst>
          </p:cNvPr>
          <p:cNvSpPr>
            <a:spLocks noGrp="1"/>
          </p:cNvSpPr>
          <p:nvPr>
            <p:ph type="body" sz="quarter" idx="11"/>
          </p:nvPr>
        </p:nvSpPr>
        <p:spPr/>
        <p:txBody>
          <a:bodyPr/>
          <a:lstStyle/>
          <a:p>
            <a:endParaRPr lang="nl-NL"/>
          </a:p>
        </p:txBody>
      </p:sp>
      <p:pic>
        <p:nvPicPr>
          <p:cNvPr id="8" name="Afbeelding 7">
            <a:extLst>
              <a:ext uri="{FF2B5EF4-FFF2-40B4-BE49-F238E27FC236}">
                <a16:creationId xmlns:a16="http://schemas.microsoft.com/office/drawing/2014/main" id="{B31D6BB5-9BDA-3A20-C855-ED8C5603A31E}"/>
              </a:ext>
            </a:extLst>
          </p:cNvPr>
          <p:cNvPicPr>
            <a:picLocks noChangeAspect="1"/>
          </p:cNvPicPr>
          <p:nvPr/>
        </p:nvPicPr>
        <p:blipFill>
          <a:blip r:embed="rId2"/>
          <a:stretch>
            <a:fillRect/>
          </a:stretch>
        </p:blipFill>
        <p:spPr>
          <a:xfrm>
            <a:off x="6777634" y="1052412"/>
            <a:ext cx="5074473" cy="5074473"/>
          </a:xfrm>
          <a:prstGeom prst="rect">
            <a:avLst/>
          </a:prstGeom>
        </p:spPr>
      </p:pic>
    </p:spTree>
    <p:extLst>
      <p:ext uri="{BB962C8B-B14F-4D97-AF65-F5344CB8AC3E}">
        <p14:creationId xmlns:p14="http://schemas.microsoft.com/office/powerpoint/2010/main" val="784373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A9138-CC11-E540-AD38-50D544DFCF6A}"/>
              </a:ext>
            </a:extLst>
          </p:cNvPr>
          <p:cNvSpPr>
            <a:spLocks noGrp="1"/>
          </p:cNvSpPr>
          <p:nvPr>
            <p:ph type="ctrTitle"/>
          </p:nvPr>
        </p:nvSpPr>
        <p:spPr/>
        <p:txBody>
          <a:bodyPr>
            <a:normAutofit/>
          </a:bodyPr>
          <a:lstStyle/>
          <a:p>
            <a:r>
              <a:rPr lang="nl-NL" sz="4000" dirty="0"/>
              <a:t>Zullen we morgen samenwerken?</a:t>
            </a:r>
          </a:p>
        </p:txBody>
      </p:sp>
      <p:sp>
        <p:nvSpPr>
          <p:cNvPr id="3" name="Ondertitel 2">
            <a:extLst>
              <a:ext uri="{FF2B5EF4-FFF2-40B4-BE49-F238E27FC236}">
                <a16:creationId xmlns:a16="http://schemas.microsoft.com/office/drawing/2014/main" id="{D1CE9769-4861-1140-BF1A-F747E987E7A8}"/>
              </a:ext>
            </a:extLst>
          </p:cNvPr>
          <p:cNvSpPr>
            <a:spLocks noGrp="1"/>
          </p:cNvSpPr>
          <p:nvPr>
            <p:ph type="body" sz="quarter" idx="10"/>
          </p:nvPr>
        </p:nvSpPr>
        <p:spPr/>
        <p:txBody>
          <a:bodyPr/>
          <a:lstStyle/>
          <a:p>
            <a:r>
              <a:rPr lang="nl-NL" sz="2400" b="1" dirty="0"/>
              <a:t>Niek van Onna</a:t>
            </a:r>
          </a:p>
          <a:p>
            <a:pPr>
              <a:lnSpc>
                <a:spcPts val="3060"/>
              </a:lnSpc>
            </a:pPr>
            <a:r>
              <a:rPr lang="nl-NL" sz="1800" b="0" dirty="0"/>
              <a:t>	06 – 51610540</a:t>
            </a:r>
          </a:p>
          <a:p>
            <a:pPr>
              <a:lnSpc>
                <a:spcPts val="3060"/>
              </a:lnSpc>
            </a:pPr>
            <a:r>
              <a:rPr lang="nl-NL" sz="1800" b="0" dirty="0"/>
              <a:t>	</a:t>
            </a:r>
            <a:r>
              <a:rPr lang="nl-NL" sz="1800" b="0" dirty="0">
                <a:hlinkClick r:id="rId3"/>
              </a:rPr>
              <a:t>niek.vanonna@crow.nl</a:t>
            </a:r>
            <a:r>
              <a:rPr lang="nl-NL" sz="1800" b="0" dirty="0"/>
              <a:t>  en </a:t>
            </a:r>
            <a:r>
              <a:rPr lang="nl-NL" sz="1800" b="0" dirty="0">
                <a:hlinkClick r:id="rId4"/>
              </a:rPr>
              <a:t>niek@onna-infra-inzicht.nl</a:t>
            </a:r>
            <a:r>
              <a:rPr lang="nl-NL" sz="1800" b="0" dirty="0"/>
              <a:t> </a:t>
            </a:r>
          </a:p>
          <a:p>
            <a:pPr>
              <a:lnSpc>
                <a:spcPts val="3060"/>
              </a:lnSpc>
            </a:pPr>
            <a:r>
              <a:rPr lang="nl-NL" sz="1800" b="0" dirty="0"/>
              <a:t>	www.linkedin.nl/niekvanonna</a:t>
            </a:r>
          </a:p>
          <a:p>
            <a:pPr>
              <a:lnSpc>
                <a:spcPts val="3060"/>
              </a:lnSpc>
            </a:pPr>
            <a:r>
              <a:rPr lang="nl-NL" sz="1800" b="0" dirty="0"/>
              <a:t>	</a:t>
            </a:r>
            <a:r>
              <a:rPr lang="nl-NL" sz="1800" b="0" dirty="0">
                <a:hlinkClick r:id="rId5"/>
              </a:rPr>
              <a:t>www.crow.nl</a:t>
            </a:r>
            <a:r>
              <a:rPr lang="nl-NL" sz="1800" b="0" dirty="0"/>
              <a:t>  en </a:t>
            </a:r>
            <a:r>
              <a:rPr lang="nl-NL" sz="1800" b="0" dirty="0">
                <a:hlinkClick r:id="rId6"/>
              </a:rPr>
              <a:t>www.onna-infra-inzicht.nl</a:t>
            </a:r>
            <a:r>
              <a:rPr lang="nl-NL" sz="1800" b="0" dirty="0"/>
              <a:t> </a:t>
            </a:r>
          </a:p>
        </p:txBody>
      </p:sp>
      <p:pic>
        <p:nvPicPr>
          <p:cNvPr id="4" name="Afbeelding 3">
            <a:extLst>
              <a:ext uri="{FF2B5EF4-FFF2-40B4-BE49-F238E27FC236}">
                <a16:creationId xmlns:a16="http://schemas.microsoft.com/office/drawing/2014/main" id="{3049F702-3FA7-F248-9F91-2BF366AD16F4}"/>
              </a:ext>
            </a:extLst>
          </p:cNvPr>
          <p:cNvPicPr>
            <a:picLocks noChangeAspect="1"/>
          </p:cNvPicPr>
          <p:nvPr/>
        </p:nvPicPr>
        <p:blipFill>
          <a:blip r:embed="rId7"/>
          <a:stretch>
            <a:fillRect/>
          </a:stretch>
        </p:blipFill>
        <p:spPr>
          <a:xfrm>
            <a:off x="2170381" y="5118220"/>
            <a:ext cx="327182" cy="283464"/>
          </a:xfrm>
          <a:prstGeom prst="rect">
            <a:avLst/>
          </a:prstGeom>
        </p:spPr>
      </p:pic>
      <p:pic>
        <p:nvPicPr>
          <p:cNvPr id="5" name="Afbeelding 4">
            <a:extLst>
              <a:ext uri="{FF2B5EF4-FFF2-40B4-BE49-F238E27FC236}">
                <a16:creationId xmlns:a16="http://schemas.microsoft.com/office/drawing/2014/main" id="{F90025F2-7B48-5D40-8E03-BE4AEF69A097}"/>
              </a:ext>
            </a:extLst>
          </p:cNvPr>
          <p:cNvPicPr>
            <a:picLocks noChangeAspect="1"/>
          </p:cNvPicPr>
          <p:nvPr/>
        </p:nvPicPr>
        <p:blipFill>
          <a:blip r:embed="rId8"/>
          <a:stretch>
            <a:fillRect/>
          </a:stretch>
        </p:blipFill>
        <p:spPr>
          <a:xfrm>
            <a:off x="2185595" y="3764356"/>
            <a:ext cx="309336" cy="309336"/>
          </a:xfrm>
          <a:prstGeom prst="rect">
            <a:avLst/>
          </a:prstGeom>
        </p:spPr>
      </p:pic>
      <p:pic>
        <p:nvPicPr>
          <p:cNvPr id="7" name="Afbeelding 6">
            <a:extLst>
              <a:ext uri="{FF2B5EF4-FFF2-40B4-BE49-F238E27FC236}">
                <a16:creationId xmlns:a16="http://schemas.microsoft.com/office/drawing/2014/main" id="{598D21CB-90BE-D842-975B-E4426201051F}"/>
              </a:ext>
            </a:extLst>
          </p:cNvPr>
          <p:cNvPicPr>
            <a:picLocks noChangeAspect="1"/>
          </p:cNvPicPr>
          <p:nvPr/>
        </p:nvPicPr>
        <p:blipFill>
          <a:blip r:embed="rId9"/>
          <a:stretch>
            <a:fillRect/>
          </a:stretch>
        </p:blipFill>
        <p:spPr>
          <a:xfrm>
            <a:off x="2167749" y="4204329"/>
            <a:ext cx="327182" cy="327182"/>
          </a:xfrm>
          <a:prstGeom prst="rect">
            <a:avLst/>
          </a:prstGeom>
        </p:spPr>
      </p:pic>
      <p:pic>
        <p:nvPicPr>
          <p:cNvPr id="8" name="Afbeelding 7">
            <a:extLst>
              <a:ext uri="{FF2B5EF4-FFF2-40B4-BE49-F238E27FC236}">
                <a16:creationId xmlns:a16="http://schemas.microsoft.com/office/drawing/2014/main" id="{3D98F217-9950-EA46-8FC6-88D2F1E1BC38}"/>
              </a:ext>
            </a:extLst>
          </p:cNvPr>
          <p:cNvPicPr>
            <a:picLocks noChangeAspect="1"/>
          </p:cNvPicPr>
          <p:nvPr/>
        </p:nvPicPr>
        <p:blipFill>
          <a:blip r:embed="rId10"/>
          <a:stretch>
            <a:fillRect/>
          </a:stretch>
        </p:blipFill>
        <p:spPr>
          <a:xfrm>
            <a:off x="2185595" y="4656797"/>
            <a:ext cx="301311" cy="301311"/>
          </a:xfrm>
          <a:prstGeom prst="rect">
            <a:avLst/>
          </a:prstGeom>
        </p:spPr>
      </p:pic>
    </p:spTree>
    <p:extLst>
      <p:ext uri="{BB962C8B-B14F-4D97-AF65-F5344CB8AC3E}">
        <p14:creationId xmlns:p14="http://schemas.microsoft.com/office/powerpoint/2010/main" val="388613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75FC6511-E8FC-48C6-B4F2-1494569112E5}"/>
              </a:ext>
            </a:extLst>
          </p:cNvPr>
          <p:cNvSpPr>
            <a:spLocks noGrp="1"/>
          </p:cNvSpPr>
          <p:nvPr>
            <p:ph type="body" sz="quarter" idx="11"/>
          </p:nvPr>
        </p:nvSpPr>
        <p:spPr/>
        <p:txBody>
          <a:bodyPr/>
          <a:lstStyle/>
          <a:p>
            <a:r>
              <a:rPr lang="nl-NL" sz="2400" dirty="0">
                <a:latin typeface="Lato Black" panose="020F0502020204030203" pitchFamily="34" charset="0"/>
                <a:ea typeface="Lato Black" panose="020F0502020204030203" pitchFamily="34" charset="0"/>
                <a:cs typeface="Lato Black" panose="020F0502020204030203" pitchFamily="34" charset="0"/>
              </a:rPr>
              <a:t>Wie zijn jullie? Wie is Niek?</a:t>
            </a:r>
          </a:p>
          <a:p>
            <a:endParaRPr lang="nl-NL" dirty="0"/>
          </a:p>
        </p:txBody>
      </p:sp>
      <p:pic>
        <p:nvPicPr>
          <p:cNvPr id="20" name="Afbeelding 19">
            <a:extLst>
              <a:ext uri="{FF2B5EF4-FFF2-40B4-BE49-F238E27FC236}">
                <a16:creationId xmlns:a16="http://schemas.microsoft.com/office/drawing/2014/main" id="{03559755-5522-5DAB-D721-6E3D0279EB0F}"/>
              </a:ext>
            </a:extLst>
          </p:cNvPr>
          <p:cNvPicPr>
            <a:picLocks noChangeAspect="1"/>
          </p:cNvPicPr>
          <p:nvPr/>
        </p:nvPicPr>
        <p:blipFill rotWithShape="1">
          <a:blip r:embed="rId2">
            <a:extLst>
              <a:ext uri="{28A0092B-C50C-407E-A947-70E740481C1C}">
                <a14:useLocalDpi xmlns:a14="http://schemas.microsoft.com/office/drawing/2010/main" val="0"/>
              </a:ext>
            </a:extLst>
          </a:blip>
          <a:srcRect l="6909" t="21531" r="715" b="19753"/>
          <a:stretch/>
        </p:blipFill>
        <p:spPr>
          <a:xfrm>
            <a:off x="1416939" y="5516479"/>
            <a:ext cx="1340084" cy="851772"/>
          </a:xfrm>
          <a:prstGeom prst="rect">
            <a:avLst/>
          </a:prstGeom>
        </p:spPr>
      </p:pic>
      <p:sp>
        <p:nvSpPr>
          <p:cNvPr id="7" name="Tijdelijke aanduiding voor tekst 7">
            <a:extLst>
              <a:ext uri="{FF2B5EF4-FFF2-40B4-BE49-F238E27FC236}">
                <a16:creationId xmlns:a16="http://schemas.microsoft.com/office/drawing/2014/main" id="{5D3B36C2-3ED4-B31C-8E1C-4FAD15171CA6}"/>
              </a:ext>
            </a:extLst>
          </p:cNvPr>
          <p:cNvSpPr txBox="1">
            <a:spLocks/>
          </p:cNvSpPr>
          <p:nvPr/>
        </p:nvSpPr>
        <p:spPr>
          <a:xfrm>
            <a:off x="6605585" y="507454"/>
            <a:ext cx="5068127" cy="566366"/>
          </a:xfrm>
          <a:prstGeom prst="rect">
            <a:avLst/>
          </a:prstGeom>
        </p:spPr>
        <p:txBody>
          <a:bodyPr>
            <a:noAutofit/>
          </a:bodyPr>
          <a:lstStyle>
            <a:lvl1pPr marL="285750" indent="-285750" algn="l" defTabSz="457200" rtl="0" eaLnBrk="1" latinLnBrk="0" hangingPunct="1">
              <a:spcBef>
                <a:spcPct val="20000"/>
              </a:spcBef>
              <a:buClr>
                <a:srgbClr val="00A3DA"/>
              </a:buClr>
              <a:buFont typeface="Arial" panose="020B0604020202020204" pitchFamily="34" charset="0"/>
              <a:buChar char="•"/>
              <a:defRPr sz="2400" kern="1200">
                <a:solidFill>
                  <a:srgbClr val="2A363A"/>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00A3DA"/>
              </a:buClr>
              <a:buFont typeface="Arial"/>
              <a:buChar char="–"/>
              <a:defRPr sz="1800" kern="1200">
                <a:solidFill>
                  <a:srgbClr val="2A363A"/>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rgbClr val="00A3DA"/>
              </a:buClr>
              <a:buSzPct val="75000"/>
              <a:buFont typeface="Arial" panose="020B0604020202020204" pitchFamily="34" charset="0"/>
              <a:buChar char="•"/>
              <a:tabLst/>
              <a:defRPr sz="1800" kern="1200">
                <a:solidFill>
                  <a:srgbClr val="2A363A"/>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rgbClr val="00A3DA"/>
              </a:buClr>
              <a:buFont typeface="Arial" panose="020B0604020202020204" pitchFamily="34" charset="0"/>
              <a:buChar char="•"/>
              <a:defRPr sz="1600" kern="1200">
                <a:solidFill>
                  <a:srgbClr val="2A363A"/>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NL" sz="2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8" name="Tijdelijke aanduiding voor tekst 8">
            <a:extLst>
              <a:ext uri="{FF2B5EF4-FFF2-40B4-BE49-F238E27FC236}">
                <a16:creationId xmlns:a16="http://schemas.microsoft.com/office/drawing/2014/main" id="{C5FD0457-0D6A-7072-E237-DFA884DDBDC2}"/>
              </a:ext>
            </a:extLst>
          </p:cNvPr>
          <p:cNvSpPr txBox="1">
            <a:spLocks/>
          </p:cNvSpPr>
          <p:nvPr/>
        </p:nvSpPr>
        <p:spPr>
          <a:xfrm>
            <a:off x="5889042" y="2121944"/>
            <a:ext cx="1819476" cy="392145"/>
          </a:xfrm>
          <a:prstGeom prst="rect">
            <a:avLst/>
          </a:prstGeom>
        </p:spPr>
        <p:txBody>
          <a:bodyPr>
            <a:noAutofit/>
          </a:bodyPr>
          <a:lstStyle>
            <a:lvl1pPr marL="285750" indent="-285750" algn="l" defTabSz="457200" rtl="0" eaLnBrk="1" latinLnBrk="0" hangingPunct="1">
              <a:spcBef>
                <a:spcPct val="20000"/>
              </a:spcBef>
              <a:buClr>
                <a:srgbClr val="00A3DA"/>
              </a:buClr>
              <a:buFont typeface="Arial" panose="020B0604020202020204" pitchFamily="34" charset="0"/>
              <a:buChar char="•"/>
              <a:defRPr sz="2400" kern="1200">
                <a:solidFill>
                  <a:srgbClr val="2A363A"/>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00A3DA"/>
              </a:buClr>
              <a:buFont typeface="Arial"/>
              <a:buChar char="–"/>
              <a:defRPr sz="1800" kern="1200">
                <a:solidFill>
                  <a:srgbClr val="2A363A"/>
                </a:solidFill>
                <a:latin typeface="Arial" panose="020B0604020202020204" pitchFamily="34" charset="0"/>
                <a:ea typeface="+mn-ea"/>
                <a:cs typeface="Arial" panose="020B0604020202020204" pitchFamily="34" charset="0"/>
              </a:defRPr>
            </a:lvl2pPr>
            <a:lvl3pPr marL="1143000" marR="0" indent="-228600" algn="l" defTabSz="457200" rtl="0" eaLnBrk="1" fontAlgn="auto" latinLnBrk="0" hangingPunct="1">
              <a:lnSpc>
                <a:spcPct val="100000"/>
              </a:lnSpc>
              <a:spcBef>
                <a:spcPct val="20000"/>
              </a:spcBef>
              <a:spcAft>
                <a:spcPts val="0"/>
              </a:spcAft>
              <a:buClr>
                <a:srgbClr val="00A3DA"/>
              </a:buClr>
              <a:buSzPct val="75000"/>
              <a:buFont typeface="Arial" panose="020B0604020202020204" pitchFamily="34" charset="0"/>
              <a:buChar char="•"/>
              <a:tabLst/>
              <a:defRPr sz="1800" kern="1200">
                <a:solidFill>
                  <a:srgbClr val="2A363A"/>
                </a:solidFill>
                <a:latin typeface="Arial" panose="020B0604020202020204" pitchFamily="34" charset="0"/>
                <a:ea typeface="+mn-ea"/>
                <a:cs typeface="Arial" panose="020B0604020202020204" pitchFamily="34" charset="0"/>
              </a:defRPr>
            </a:lvl3pPr>
            <a:lvl4pPr marL="1657350" indent="-285750" algn="l" defTabSz="457200" rtl="0" eaLnBrk="1" latinLnBrk="0" hangingPunct="1">
              <a:spcBef>
                <a:spcPct val="20000"/>
              </a:spcBef>
              <a:buClr>
                <a:srgbClr val="00A3DA"/>
              </a:buClr>
              <a:buFont typeface="Arial" panose="020B0604020202020204" pitchFamily="34" charset="0"/>
              <a:buChar char="•"/>
              <a:defRPr sz="1600" kern="1200">
                <a:solidFill>
                  <a:srgbClr val="2A363A"/>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Samenwerking</a:t>
            </a:r>
          </a:p>
        </p:txBody>
      </p:sp>
      <p:sp>
        <p:nvSpPr>
          <p:cNvPr id="9" name="Rectangle 58">
            <a:extLst>
              <a:ext uri="{FF2B5EF4-FFF2-40B4-BE49-F238E27FC236}">
                <a16:creationId xmlns:a16="http://schemas.microsoft.com/office/drawing/2014/main" id="{B4EE1581-98B2-47A9-7BFC-685411F37F5D}"/>
              </a:ext>
            </a:extLst>
          </p:cNvPr>
          <p:cNvSpPr/>
          <p:nvPr/>
        </p:nvSpPr>
        <p:spPr>
          <a:xfrm>
            <a:off x="1135502" y="4848323"/>
            <a:ext cx="1902958" cy="555625"/>
          </a:xfrm>
          <a:prstGeom prst="roundRect">
            <a:avLst>
              <a:gd name="adj" fmla="val 37438"/>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2"/>
                </a:solidFill>
                <a:latin typeface="Lato" panose="020F0502020204030203" pitchFamily="34" charset="0"/>
                <a:ea typeface="Lato" panose="020F0502020204030203" pitchFamily="34" charset="0"/>
                <a:cs typeface="Lato" panose="020F0502020204030203" pitchFamily="34" charset="0"/>
              </a:rPr>
              <a:t>Niek van Onna</a:t>
            </a:r>
          </a:p>
        </p:txBody>
      </p:sp>
      <p:sp>
        <p:nvSpPr>
          <p:cNvPr id="10" name="Tijdelijke aanduiding voor tekst 8">
            <a:extLst>
              <a:ext uri="{FF2B5EF4-FFF2-40B4-BE49-F238E27FC236}">
                <a16:creationId xmlns:a16="http://schemas.microsoft.com/office/drawing/2014/main" id="{BA529531-F365-7A81-63C5-85564F5AB4EB}"/>
              </a:ext>
            </a:extLst>
          </p:cNvPr>
          <p:cNvSpPr txBox="1">
            <a:spLocks/>
          </p:cNvSpPr>
          <p:nvPr/>
        </p:nvSpPr>
        <p:spPr>
          <a:xfrm>
            <a:off x="6991097" y="2608700"/>
            <a:ext cx="1819476" cy="392145"/>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Duiven</a:t>
            </a:r>
          </a:p>
          <a:p>
            <a:endPar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endParaRPr>
          </a:p>
        </p:txBody>
      </p:sp>
      <p:sp>
        <p:nvSpPr>
          <p:cNvPr id="11" name="Tijdelijke aanduiding voor tekst 8">
            <a:extLst>
              <a:ext uri="{FF2B5EF4-FFF2-40B4-BE49-F238E27FC236}">
                <a16:creationId xmlns:a16="http://schemas.microsoft.com/office/drawing/2014/main" id="{879BDD61-F9FD-75CB-6DED-4BF7F99425F3}"/>
              </a:ext>
            </a:extLst>
          </p:cNvPr>
          <p:cNvSpPr txBox="1">
            <a:spLocks/>
          </p:cNvSpPr>
          <p:nvPr/>
        </p:nvSpPr>
        <p:spPr>
          <a:xfrm>
            <a:off x="8611235" y="2716913"/>
            <a:ext cx="1422322" cy="392145"/>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pPr>
              <a:lnSpc>
                <a:spcPct val="120000"/>
              </a:lnSpc>
            </a:pPr>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CROW</a:t>
            </a:r>
          </a:p>
        </p:txBody>
      </p:sp>
      <p:sp>
        <p:nvSpPr>
          <p:cNvPr id="12" name="Tijdelijke aanduiding voor tekst 8">
            <a:extLst>
              <a:ext uri="{FF2B5EF4-FFF2-40B4-BE49-F238E27FC236}">
                <a16:creationId xmlns:a16="http://schemas.microsoft.com/office/drawing/2014/main" id="{19C9B5CF-51A7-DB83-BAB4-FCAD08878344}"/>
              </a:ext>
            </a:extLst>
          </p:cNvPr>
          <p:cNvSpPr txBox="1">
            <a:spLocks/>
          </p:cNvSpPr>
          <p:nvPr/>
        </p:nvSpPr>
        <p:spPr>
          <a:xfrm>
            <a:off x="5152446" y="3078211"/>
            <a:ext cx="1952584" cy="392145"/>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Opdrachtgever</a:t>
            </a:r>
          </a:p>
          <a:p>
            <a:endPar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endParaRPr>
          </a:p>
        </p:txBody>
      </p:sp>
      <p:sp>
        <p:nvSpPr>
          <p:cNvPr id="13" name="Tijdelijke aanduiding voor tekst 8">
            <a:extLst>
              <a:ext uri="{FF2B5EF4-FFF2-40B4-BE49-F238E27FC236}">
                <a16:creationId xmlns:a16="http://schemas.microsoft.com/office/drawing/2014/main" id="{75EBA01A-A98E-309B-8F30-43D9E7856202}"/>
              </a:ext>
            </a:extLst>
          </p:cNvPr>
          <p:cNvSpPr txBox="1">
            <a:spLocks/>
          </p:cNvSpPr>
          <p:nvPr/>
        </p:nvSpPr>
        <p:spPr>
          <a:xfrm>
            <a:off x="8095634" y="2060965"/>
            <a:ext cx="1819476" cy="392145"/>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Aannemer</a:t>
            </a:r>
          </a:p>
        </p:txBody>
      </p:sp>
      <p:sp>
        <p:nvSpPr>
          <p:cNvPr id="14" name="Tijdelijke aanduiding voor tekst 8">
            <a:extLst>
              <a:ext uri="{FF2B5EF4-FFF2-40B4-BE49-F238E27FC236}">
                <a16:creationId xmlns:a16="http://schemas.microsoft.com/office/drawing/2014/main" id="{1B8C5FF0-088F-154F-FB6B-C26C4B34E3BE}"/>
              </a:ext>
            </a:extLst>
          </p:cNvPr>
          <p:cNvSpPr txBox="1">
            <a:spLocks/>
          </p:cNvSpPr>
          <p:nvPr/>
        </p:nvSpPr>
        <p:spPr>
          <a:xfrm>
            <a:off x="4901411" y="3648126"/>
            <a:ext cx="1819476" cy="392145"/>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Adviesbureau</a:t>
            </a:r>
          </a:p>
        </p:txBody>
      </p:sp>
      <p:sp>
        <p:nvSpPr>
          <p:cNvPr id="16" name="Tijdelijke aanduiding voor tekst 8">
            <a:extLst>
              <a:ext uri="{FF2B5EF4-FFF2-40B4-BE49-F238E27FC236}">
                <a16:creationId xmlns:a16="http://schemas.microsoft.com/office/drawing/2014/main" id="{85FEA693-5894-CB6D-915F-3CA831B01D68}"/>
              </a:ext>
            </a:extLst>
          </p:cNvPr>
          <p:cNvSpPr txBox="1">
            <a:spLocks/>
          </p:cNvSpPr>
          <p:nvPr/>
        </p:nvSpPr>
        <p:spPr>
          <a:xfrm>
            <a:off x="7271478" y="3156436"/>
            <a:ext cx="1819476" cy="392145"/>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Verbinder</a:t>
            </a:r>
          </a:p>
          <a:p>
            <a:endPar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endParaRPr>
          </a:p>
        </p:txBody>
      </p:sp>
      <p:sp>
        <p:nvSpPr>
          <p:cNvPr id="17" name="Tijdelijke aanduiding voor tekst 8">
            <a:extLst>
              <a:ext uri="{FF2B5EF4-FFF2-40B4-BE49-F238E27FC236}">
                <a16:creationId xmlns:a16="http://schemas.microsoft.com/office/drawing/2014/main" id="{BB96DBEB-38D8-EEAE-EC77-8ABE05C49E8C}"/>
              </a:ext>
            </a:extLst>
          </p:cNvPr>
          <p:cNvSpPr txBox="1">
            <a:spLocks/>
          </p:cNvSpPr>
          <p:nvPr/>
        </p:nvSpPr>
        <p:spPr>
          <a:xfrm>
            <a:off x="6902426" y="3621432"/>
            <a:ext cx="2419970" cy="1209256"/>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pPr algn="ctr">
              <a:lnSpc>
                <a:spcPct val="120000"/>
              </a:lnSpc>
            </a:pPr>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Aanbesteden &amp; Contracteren</a:t>
            </a:r>
          </a:p>
          <a:p>
            <a:pPr algn="ctr"/>
            <a:endPar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endParaRPr>
          </a:p>
        </p:txBody>
      </p:sp>
      <p:sp>
        <p:nvSpPr>
          <p:cNvPr id="18" name="Tijdelijke aanduiding voor tekst 8">
            <a:extLst>
              <a:ext uri="{FF2B5EF4-FFF2-40B4-BE49-F238E27FC236}">
                <a16:creationId xmlns:a16="http://schemas.microsoft.com/office/drawing/2014/main" id="{C0CFD9EB-50D0-AEBD-D71F-8311F816BEDC}"/>
              </a:ext>
            </a:extLst>
          </p:cNvPr>
          <p:cNvSpPr txBox="1">
            <a:spLocks/>
          </p:cNvSpPr>
          <p:nvPr/>
        </p:nvSpPr>
        <p:spPr>
          <a:xfrm>
            <a:off x="5765980" y="4060955"/>
            <a:ext cx="1819476" cy="392145"/>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pPr algn="ctr"/>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Bouwproces</a:t>
            </a:r>
          </a:p>
        </p:txBody>
      </p:sp>
      <p:sp>
        <p:nvSpPr>
          <p:cNvPr id="21" name="Tijdelijke aanduiding voor tekst 8">
            <a:extLst>
              <a:ext uri="{FF2B5EF4-FFF2-40B4-BE49-F238E27FC236}">
                <a16:creationId xmlns:a16="http://schemas.microsoft.com/office/drawing/2014/main" id="{72BAD4A6-9E69-E55C-73BB-14B517350E86}"/>
              </a:ext>
            </a:extLst>
          </p:cNvPr>
          <p:cNvSpPr txBox="1">
            <a:spLocks/>
          </p:cNvSpPr>
          <p:nvPr/>
        </p:nvSpPr>
        <p:spPr>
          <a:xfrm>
            <a:off x="5098868" y="2578878"/>
            <a:ext cx="1819476" cy="392145"/>
          </a:xfrm>
          <a:prstGeom prst="rect">
            <a:avLst/>
          </a:prstGeom>
        </p:spPr>
        <p:txBody>
          <a:bodyPr vert="horz" lIns="182843" tIns="91422" rIns="182843" bIns="91422" rtlCol="0">
            <a:noAutofit/>
          </a:bodyPr>
          <a:lstStyle>
            <a:lvl1pPr marL="530384" indent="-530384" algn="l" defTabSz="1828983" rtl="0" eaLnBrk="1" latinLnBrk="0" hangingPunct="1">
              <a:lnSpc>
                <a:spcPct val="90000"/>
              </a:lnSpc>
              <a:spcBef>
                <a:spcPts val="2001"/>
              </a:spcBef>
              <a:buFont typeface="Lato" panose="020F0502020204030203" pitchFamily="34" charset="0"/>
              <a:buNone/>
              <a:defRPr lang="en-US" sz="2600"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1pPr>
            <a:lvl2pPr marL="1262442" indent="-732058" algn="l" defTabSz="1828983" rtl="0" eaLnBrk="1" latinLnBrk="0" hangingPunct="1">
              <a:lnSpc>
                <a:spcPct val="90000"/>
              </a:lnSpc>
              <a:spcBef>
                <a:spcPts val="1000"/>
              </a:spcBef>
              <a:buFont typeface="Lato" panose="020F0502020204030203" pitchFamily="34" charset="0"/>
              <a:buChar char="­"/>
              <a:defRPr lang="en-US" sz="4001" kern="1200" dirty="0" smtClean="0">
                <a:solidFill>
                  <a:schemeClr val="tx1"/>
                </a:solidFill>
                <a:effectLst/>
                <a:latin typeface="Lato" panose="020F0502020204030203" pitchFamily="34" charset="0"/>
                <a:ea typeface="+mn-ea"/>
                <a:cs typeface="+mn-cs"/>
              </a:defRPr>
            </a:lvl2pPr>
            <a:lvl3pPr marL="1975442" indent="-713002" algn="l" defTabSz="1828983" rtl="0" eaLnBrk="1" latinLnBrk="0" hangingPunct="1">
              <a:lnSpc>
                <a:spcPct val="90000"/>
              </a:lnSpc>
              <a:spcBef>
                <a:spcPts val="1000"/>
              </a:spcBef>
              <a:buFont typeface="Lato" panose="020F0502020204030203" pitchFamily="34" charset="0"/>
              <a:buChar char="×"/>
              <a:defRPr lang="en-US" sz="3601" kern="1200" dirty="0" smtClean="0">
                <a:solidFill>
                  <a:schemeClr val="tx1"/>
                </a:solidFill>
                <a:effectLst/>
                <a:latin typeface="Lato" panose="020F0502020204030203" pitchFamily="34" charset="0"/>
                <a:ea typeface="+mn-ea"/>
                <a:cs typeface="+mn-cs"/>
              </a:defRPr>
            </a:lvl3pPr>
            <a:lvl4pPr marL="0" indent="0" algn="l" defTabSz="1828983" rtl="0" eaLnBrk="1" latinLnBrk="0" hangingPunct="1">
              <a:lnSpc>
                <a:spcPct val="90000"/>
              </a:lnSpc>
              <a:spcBef>
                <a:spcPts val="1000"/>
              </a:spcBef>
              <a:buFont typeface="Arial" panose="020B0604020202020204" pitchFamily="34" charset="0"/>
              <a:buNone/>
              <a:defRPr lang="en-US" sz="3601" kern="1200" dirty="0" smtClean="0">
                <a:solidFill>
                  <a:schemeClr val="tx1"/>
                </a:solidFill>
                <a:effectLst/>
                <a:latin typeface="Lato Light" panose="020F0502020204030203" pitchFamily="34" charset="0"/>
                <a:ea typeface="Lato Light" panose="020F0502020204030203" pitchFamily="34" charset="0"/>
                <a:cs typeface="Lato Light" panose="020F0502020204030203" pitchFamily="34" charset="0"/>
              </a:defRPr>
            </a:lvl4pPr>
            <a:lvl5pPr marL="0" indent="0" algn="l" defTabSz="1828983" rtl="0" eaLnBrk="1" latinLnBrk="0" hangingPunct="1">
              <a:lnSpc>
                <a:spcPct val="90000"/>
              </a:lnSpc>
              <a:spcBef>
                <a:spcPts val="1000"/>
              </a:spcBef>
              <a:buFont typeface="Arial" panose="020B0604020202020204" pitchFamily="34" charset="0"/>
              <a:buNone/>
              <a:defRPr lang="en-US" sz="480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defRPr>
            </a:lvl5pPr>
            <a:lvl6pPr marL="5029702"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6pPr>
            <a:lvl7pPr marL="5944194"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7pPr>
            <a:lvl8pPr marL="6858685"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8pPr>
            <a:lvl9pPr marL="7773177" indent="-457246" algn="l" defTabSz="1828983" rtl="0" eaLnBrk="1" latinLnBrk="0" hangingPunct="1">
              <a:lnSpc>
                <a:spcPct val="90000"/>
              </a:lnSpc>
              <a:spcBef>
                <a:spcPts val="1000"/>
              </a:spcBef>
              <a:buFont typeface="Arial" panose="020B0604020202020204" pitchFamily="34" charset="0"/>
              <a:buChar char="•"/>
              <a:defRPr sz="3601" kern="1200">
                <a:solidFill>
                  <a:schemeClr val="tx1"/>
                </a:solidFill>
                <a:latin typeface="+mn-lt"/>
                <a:ea typeface="+mn-ea"/>
                <a:cs typeface="+mn-cs"/>
              </a:defRPr>
            </a:lvl9pPr>
          </a:lstStyle>
          <a:p>
            <a:pPr algn="ctr"/>
            <a:r>
              <a:rPr lang="nl-NL" sz="1800" dirty="0">
                <a:solidFill>
                  <a:schemeClr val="tx2"/>
                </a:solidFill>
                <a:latin typeface="Lato Bold" panose="020F0502020204030203" pitchFamily="34" charset="0"/>
                <a:ea typeface="Lato Bold" panose="020F0502020204030203" pitchFamily="34" charset="0"/>
                <a:cs typeface="Lato Bold" panose="020F0502020204030203" pitchFamily="34" charset="0"/>
              </a:rPr>
              <a:t>2 zoontjes</a:t>
            </a:r>
          </a:p>
        </p:txBody>
      </p:sp>
      <p:sp>
        <p:nvSpPr>
          <p:cNvPr id="15" name="Gedachtewolkje: wolk 14">
            <a:extLst>
              <a:ext uri="{FF2B5EF4-FFF2-40B4-BE49-F238E27FC236}">
                <a16:creationId xmlns:a16="http://schemas.microsoft.com/office/drawing/2014/main" id="{4A97A6F7-FFC0-FA85-3263-50897A3695EF}"/>
              </a:ext>
            </a:extLst>
          </p:cNvPr>
          <p:cNvSpPr/>
          <p:nvPr/>
        </p:nvSpPr>
        <p:spPr>
          <a:xfrm>
            <a:off x="4380201" y="1251590"/>
            <a:ext cx="6410511" cy="3957966"/>
          </a:xfrm>
          <a:prstGeom prst="cloudCallout">
            <a:avLst>
              <a:gd name="adj1" fmla="val -66571"/>
              <a:gd name="adj2" fmla="val 4397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sz="1000">
              <a:latin typeface="+mj-lt"/>
            </a:endParaRPr>
          </a:p>
        </p:txBody>
      </p:sp>
    </p:spTree>
    <p:extLst>
      <p:ext uri="{BB962C8B-B14F-4D97-AF65-F5344CB8AC3E}">
        <p14:creationId xmlns:p14="http://schemas.microsoft.com/office/powerpoint/2010/main" val="2463330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uitgelijnd, rij, bos, kleurrijk&#10;&#10;Automatisch gegenereerde beschrijving">
            <a:extLst>
              <a:ext uri="{FF2B5EF4-FFF2-40B4-BE49-F238E27FC236}">
                <a16:creationId xmlns:a16="http://schemas.microsoft.com/office/drawing/2014/main" id="{00BE8C22-3AFB-4776-BEC8-A6B294F66E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244" b="7244"/>
          <a:stretch>
            <a:fillRect/>
          </a:stretch>
        </p:blipFill>
        <p:spPr/>
      </p:pic>
      <p:sp>
        <p:nvSpPr>
          <p:cNvPr id="13" name="Rectangle 12"/>
          <p:cNvSpPr/>
          <p:nvPr/>
        </p:nvSpPr>
        <p:spPr>
          <a:xfrm>
            <a:off x="-11115" y="-14295"/>
            <a:ext cx="12214229" cy="6872294"/>
          </a:xfrm>
          <a:prstGeom prst="rect">
            <a:avLst/>
          </a:prstGeom>
          <a:solidFill>
            <a:srgbClr val="164E85">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1" name="Rectangle 20"/>
          <p:cNvSpPr/>
          <p:nvPr/>
        </p:nvSpPr>
        <p:spPr>
          <a:xfrm>
            <a:off x="1728788" y="2082800"/>
            <a:ext cx="8724900" cy="2692400"/>
          </a:xfrm>
          <a:prstGeom prst="rect">
            <a:avLst/>
          </a:prstGeom>
          <a:solidFill>
            <a:schemeClr val="tx1">
              <a:alpha val="36078"/>
            </a:schemeClr>
          </a:solidFill>
          <a:ln w="3556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20" name="Subtitle 2"/>
          <p:cNvSpPr txBox="1">
            <a:spLocks/>
          </p:cNvSpPr>
          <p:nvPr/>
        </p:nvSpPr>
        <p:spPr>
          <a:xfrm>
            <a:off x="1793587" y="3017824"/>
            <a:ext cx="8595301" cy="121780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nl-NL" sz="3600" b="1" i="1" dirty="0">
                <a:solidFill>
                  <a:schemeClr val="bg1"/>
                </a:solidFill>
                <a:latin typeface="Lato" panose="020F0502020204030203" pitchFamily="34" charset="0"/>
                <a:ea typeface="Lato" panose="020F0502020204030203" pitchFamily="34" charset="0"/>
                <a:cs typeface="Lato" panose="020F0502020204030203" pitchFamily="34" charset="0"/>
              </a:rPr>
              <a:t>“Partijen in de GWW sector zonder gedoe succesvolle projecten laten realiseren”</a:t>
            </a:r>
          </a:p>
        </p:txBody>
      </p:sp>
      <p:sp>
        <p:nvSpPr>
          <p:cNvPr id="28" name="Rectangle 27"/>
          <p:cNvSpPr>
            <a:spLocks/>
          </p:cNvSpPr>
          <p:nvPr/>
        </p:nvSpPr>
        <p:spPr bwMode="auto">
          <a:xfrm>
            <a:off x="5268730" y="2580368"/>
            <a:ext cx="1679948" cy="425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lnSpc>
                <a:spcPts val="3750"/>
              </a:lnSpc>
            </a:pPr>
            <a:r>
              <a:rPr lang="en-US" sz="2200" b="1" spc="250" dirty="0" err="1">
                <a:solidFill>
                  <a:schemeClr val="bg1"/>
                </a:solidFill>
                <a:latin typeface="Lato Hairline" panose="020F0502020204030203" pitchFamily="34" charset="0"/>
                <a:ea typeface="Lato Hairline" panose="020F0502020204030203" pitchFamily="34" charset="0"/>
                <a:cs typeface="Lato Hairline" panose="020F0502020204030203" pitchFamily="34" charset="0"/>
                <a:sym typeface="Bebas Neue" charset="0"/>
              </a:rPr>
              <a:t>Mijn</a:t>
            </a:r>
            <a:r>
              <a:rPr lang="en-US" sz="2200" b="1" spc="250" dirty="0">
                <a:solidFill>
                  <a:schemeClr val="bg1"/>
                </a:solidFill>
                <a:latin typeface="Lato Hairline" panose="020F0502020204030203" pitchFamily="34" charset="0"/>
                <a:ea typeface="Lato Hairline" panose="020F0502020204030203" pitchFamily="34" charset="0"/>
                <a:cs typeface="Lato Hairline" panose="020F0502020204030203" pitchFamily="34" charset="0"/>
                <a:sym typeface="Bebas Neue" charset="0"/>
              </a:rPr>
              <a:t> </a:t>
            </a:r>
            <a:r>
              <a:rPr lang="en-US" sz="2200" b="1" spc="250" dirty="0" err="1">
                <a:solidFill>
                  <a:schemeClr val="bg1"/>
                </a:solidFill>
                <a:latin typeface="Lato Hairline" panose="020F0502020204030203" pitchFamily="34" charset="0"/>
                <a:ea typeface="Lato Hairline" panose="020F0502020204030203" pitchFamily="34" charset="0"/>
                <a:cs typeface="Lato Hairline" panose="020F0502020204030203" pitchFamily="34" charset="0"/>
                <a:sym typeface="Bebas Neue" charset="0"/>
              </a:rPr>
              <a:t>Missie</a:t>
            </a:r>
            <a:endParaRPr lang="en-US" sz="2200" b="1" spc="250" dirty="0">
              <a:solidFill>
                <a:schemeClr val="bg1"/>
              </a:solidFill>
              <a:latin typeface="Lato Hairline" panose="020F0502020204030203" pitchFamily="34" charset="0"/>
              <a:ea typeface="Lato Hairline" panose="020F0502020204030203" pitchFamily="34" charset="0"/>
              <a:cs typeface="Lato Hairline" panose="020F0502020204030203" pitchFamily="34" charset="0"/>
              <a:sym typeface="Bebas Neue" charset="0"/>
            </a:endParaRPr>
          </a:p>
        </p:txBody>
      </p:sp>
    </p:spTree>
    <p:extLst>
      <p:ext uri="{BB962C8B-B14F-4D97-AF65-F5344CB8AC3E}">
        <p14:creationId xmlns:p14="http://schemas.microsoft.com/office/powerpoint/2010/main" val="1201110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01570EC-8187-BC44-756B-168A9347E02A}"/>
              </a:ext>
            </a:extLst>
          </p:cNvPr>
          <p:cNvSpPr>
            <a:spLocks noGrp="1"/>
          </p:cNvSpPr>
          <p:nvPr>
            <p:ph type="body" sz="quarter" idx="10"/>
          </p:nvPr>
        </p:nvSpPr>
        <p:spPr/>
        <p:txBody>
          <a:bodyPr/>
          <a:lstStyle/>
          <a:p>
            <a:r>
              <a:rPr lang="nl-NL" dirty="0"/>
              <a:t>Ga naar Menti.com of scan deze QR code met de camera van je telefoon</a:t>
            </a:r>
          </a:p>
        </p:txBody>
      </p:sp>
      <p:sp>
        <p:nvSpPr>
          <p:cNvPr id="3" name="Titel 2">
            <a:extLst>
              <a:ext uri="{FF2B5EF4-FFF2-40B4-BE49-F238E27FC236}">
                <a16:creationId xmlns:a16="http://schemas.microsoft.com/office/drawing/2014/main" id="{5995A7DE-DF77-A242-3197-3CAF5119536A}"/>
              </a:ext>
            </a:extLst>
          </p:cNvPr>
          <p:cNvSpPr>
            <a:spLocks noGrp="1"/>
          </p:cNvSpPr>
          <p:nvPr>
            <p:ph type="ctrTitle"/>
          </p:nvPr>
        </p:nvSpPr>
        <p:spPr/>
        <p:txBody>
          <a:bodyPr/>
          <a:lstStyle/>
          <a:p>
            <a:endParaRPr lang="nl-NL" dirty="0"/>
          </a:p>
        </p:txBody>
      </p:sp>
      <p:sp>
        <p:nvSpPr>
          <p:cNvPr id="4" name="Tijdelijke aanduiding voor tekst 3">
            <a:extLst>
              <a:ext uri="{FF2B5EF4-FFF2-40B4-BE49-F238E27FC236}">
                <a16:creationId xmlns:a16="http://schemas.microsoft.com/office/drawing/2014/main" id="{6DA1B973-E7FD-4E1D-7E0D-58954ADB5A3F}"/>
              </a:ext>
            </a:extLst>
          </p:cNvPr>
          <p:cNvSpPr>
            <a:spLocks noGrp="1"/>
          </p:cNvSpPr>
          <p:nvPr>
            <p:ph type="body" sz="quarter" idx="11"/>
          </p:nvPr>
        </p:nvSpPr>
        <p:spPr/>
        <p:txBody>
          <a:bodyPr/>
          <a:lstStyle/>
          <a:p>
            <a:r>
              <a:rPr lang="nl-NL" dirty="0"/>
              <a:t>Peiling en voorstellen</a:t>
            </a:r>
          </a:p>
        </p:txBody>
      </p:sp>
      <p:pic>
        <p:nvPicPr>
          <p:cNvPr id="8" name="Afbeelding 7">
            <a:extLst>
              <a:ext uri="{FF2B5EF4-FFF2-40B4-BE49-F238E27FC236}">
                <a16:creationId xmlns:a16="http://schemas.microsoft.com/office/drawing/2014/main" id="{B31D6BB5-9BDA-3A20-C855-ED8C5603A31E}"/>
              </a:ext>
            </a:extLst>
          </p:cNvPr>
          <p:cNvPicPr>
            <a:picLocks noChangeAspect="1"/>
          </p:cNvPicPr>
          <p:nvPr/>
        </p:nvPicPr>
        <p:blipFill>
          <a:blip r:embed="rId3"/>
          <a:stretch>
            <a:fillRect/>
          </a:stretch>
        </p:blipFill>
        <p:spPr>
          <a:xfrm>
            <a:off x="6777634" y="1052412"/>
            <a:ext cx="5074473" cy="5074473"/>
          </a:xfrm>
          <a:prstGeom prst="rect">
            <a:avLst/>
          </a:prstGeom>
        </p:spPr>
      </p:pic>
    </p:spTree>
    <p:extLst>
      <p:ext uri="{BB962C8B-B14F-4D97-AF65-F5344CB8AC3E}">
        <p14:creationId xmlns:p14="http://schemas.microsoft.com/office/powerpoint/2010/main" val="357855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A47FCEC-A744-4538-96F0-6868115D9B89}"/>
              </a:ext>
            </a:extLst>
          </p:cNvPr>
          <p:cNvSpPr>
            <a:spLocks noGrp="1"/>
          </p:cNvSpPr>
          <p:nvPr>
            <p:ph type="body" sz="quarter" idx="10"/>
          </p:nvPr>
        </p:nvSpPr>
        <p:spPr/>
        <p:txBody>
          <a:bodyPr/>
          <a:lstStyle/>
          <a:p>
            <a:pPr marL="342900" indent="-342900">
              <a:buFont typeface="Arial" panose="020B0604020202020204" pitchFamily="34" charset="0"/>
              <a:buChar char="•"/>
            </a:pPr>
            <a:r>
              <a:rPr lang="nl-NL" dirty="0"/>
              <a:t>Uitvoerings- en kostenexpertise in het ontwerptraject</a:t>
            </a:r>
          </a:p>
          <a:p>
            <a:pPr marL="342900" indent="-342900">
              <a:buFont typeface="Arial" panose="020B0604020202020204" pitchFamily="34" charset="0"/>
              <a:buChar char="•"/>
            </a:pPr>
            <a:r>
              <a:rPr lang="nl-NL" dirty="0"/>
              <a:t>Betere doorgronding project</a:t>
            </a:r>
          </a:p>
          <a:p>
            <a:pPr marL="342900" indent="-342900">
              <a:buFont typeface="Arial" panose="020B0604020202020204" pitchFamily="34" charset="0"/>
              <a:buChar char="•"/>
            </a:pPr>
            <a:r>
              <a:rPr lang="nl-NL" dirty="0"/>
              <a:t>Van uitvoerder naar partner</a:t>
            </a:r>
          </a:p>
          <a:p>
            <a:pPr marL="342900" indent="-342900">
              <a:buFont typeface="Arial" panose="020B0604020202020204" pitchFamily="34" charset="0"/>
              <a:buChar char="•"/>
            </a:pPr>
            <a:r>
              <a:rPr lang="nl-NL" dirty="0"/>
              <a:t>Duurzaamheid en innovatie beter te integreren</a:t>
            </a:r>
          </a:p>
          <a:p>
            <a:pPr marL="342900" indent="-342900">
              <a:buFont typeface="Arial" panose="020B0604020202020204" pitchFamily="34" charset="0"/>
              <a:buChar char="•"/>
            </a:pPr>
            <a:r>
              <a:rPr lang="nl-NL" dirty="0"/>
              <a:t>Scope en risicoallocatie niet eenzijdig vaststellen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sp>
        <p:nvSpPr>
          <p:cNvPr id="2" name="Titel 1">
            <a:extLst>
              <a:ext uri="{FF2B5EF4-FFF2-40B4-BE49-F238E27FC236}">
                <a16:creationId xmlns:a16="http://schemas.microsoft.com/office/drawing/2014/main" id="{1EAB9D45-F047-4B6A-B6A0-90BD9FA28113}"/>
              </a:ext>
            </a:extLst>
          </p:cNvPr>
          <p:cNvSpPr>
            <a:spLocks noGrp="1"/>
          </p:cNvSpPr>
          <p:nvPr>
            <p:ph type="ctrTitle"/>
          </p:nvPr>
        </p:nvSpPr>
        <p:spPr/>
        <p:txBody>
          <a:bodyPr>
            <a:normAutofit/>
          </a:bodyPr>
          <a:lstStyle/>
          <a:p>
            <a:endParaRPr lang="nl-NL" dirty="0"/>
          </a:p>
        </p:txBody>
      </p:sp>
      <p:sp>
        <p:nvSpPr>
          <p:cNvPr id="5" name="Tijdelijke aanduiding voor tekst 4">
            <a:extLst>
              <a:ext uri="{FF2B5EF4-FFF2-40B4-BE49-F238E27FC236}">
                <a16:creationId xmlns:a16="http://schemas.microsoft.com/office/drawing/2014/main" id="{C0026513-85E6-65BC-A9F3-547CEE9BB539}"/>
              </a:ext>
            </a:extLst>
          </p:cNvPr>
          <p:cNvSpPr>
            <a:spLocks noGrp="1"/>
          </p:cNvSpPr>
          <p:nvPr>
            <p:ph type="body" sz="quarter" idx="11"/>
          </p:nvPr>
        </p:nvSpPr>
        <p:spPr/>
        <p:txBody>
          <a:bodyPr/>
          <a:lstStyle/>
          <a:p>
            <a:r>
              <a:rPr lang="nl-NL" dirty="0"/>
              <a:t>Waarom een bouwteam?</a:t>
            </a:r>
          </a:p>
        </p:txBody>
      </p:sp>
    </p:spTree>
    <p:extLst>
      <p:ext uri="{BB962C8B-B14F-4D97-AF65-F5344CB8AC3E}">
        <p14:creationId xmlns:p14="http://schemas.microsoft.com/office/powerpoint/2010/main" val="2747813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A4C2F04B-1F99-2F37-D21A-7C0B880A7B75}"/>
              </a:ext>
            </a:extLst>
          </p:cNvPr>
          <p:cNvSpPr>
            <a:spLocks noGrp="1"/>
          </p:cNvSpPr>
          <p:nvPr>
            <p:ph type="body" sz="quarter" idx="11"/>
          </p:nvPr>
        </p:nvSpPr>
        <p:spPr/>
        <p:txBody>
          <a:bodyPr/>
          <a:lstStyle/>
          <a:p>
            <a:r>
              <a:rPr lang="nl-NL" dirty="0"/>
              <a:t>Het elastiek van de bouwfraude</a:t>
            </a:r>
          </a:p>
        </p:txBody>
      </p:sp>
      <p:grpSp>
        <p:nvGrpSpPr>
          <p:cNvPr id="2" name="Groep 1">
            <a:extLst>
              <a:ext uri="{FF2B5EF4-FFF2-40B4-BE49-F238E27FC236}">
                <a16:creationId xmlns:a16="http://schemas.microsoft.com/office/drawing/2014/main" id="{C892852E-E37C-3E71-F37A-015F1BEB98BF}"/>
              </a:ext>
            </a:extLst>
          </p:cNvPr>
          <p:cNvGrpSpPr/>
          <p:nvPr/>
        </p:nvGrpSpPr>
        <p:grpSpPr>
          <a:xfrm>
            <a:off x="2156230" y="1102636"/>
            <a:ext cx="9515070" cy="5093970"/>
            <a:chOff x="2166245" y="2066848"/>
            <a:chExt cx="7714013" cy="4129760"/>
          </a:xfrm>
        </p:grpSpPr>
        <p:pic>
          <p:nvPicPr>
            <p:cNvPr id="12" name="Picture 2" descr="Bestemmingsplannen van elastiek | Scobe">
              <a:extLst>
                <a:ext uri="{FF2B5EF4-FFF2-40B4-BE49-F238E27FC236}">
                  <a16:creationId xmlns:a16="http://schemas.microsoft.com/office/drawing/2014/main" id="{2714CDC4-7BE4-19E7-FEE7-B6F65CA6AD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5087" y="3428323"/>
              <a:ext cx="3334579" cy="901237"/>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inhoud 2">
              <a:extLst>
                <a:ext uri="{FF2B5EF4-FFF2-40B4-BE49-F238E27FC236}">
                  <a16:creationId xmlns:a16="http://schemas.microsoft.com/office/drawing/2014/main" id="{BDFF5E72-C8CC-345F-3779-57180B1F660D}"/>
                </a:ext>
              </a:extLst>
            </p:cNvPr>
            <p:cNvSpPr txBox="1">
              <a:spLocks/>
            </p:cNvSpPr>
            <p:nvPr/>
          </p:nvSpPr>
          <p:spPr bwMode="auto">
            <a:xfrm>
              <a:off x="2729704" y="2066848"/>
              <a:ext cx="787388" cy="40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182880" bIns="91440" numCol="1" anchor="t" anchorCtr="0" compatLnSpc="1">
              <a:prstTxWarp prst="textNoShape">
                <a:avLst/>
              </a:prstTxWarp>
            </a:bodyPr>
            <a:lstStyle>
              <a:lvl1pPr algn="l" rtl="0" eaLnBrk="1" fontAlgn="base" hangingPunct="1">
                <a:spcBef>
                  <a:spcPct val="20000"/>
                </a:spcBef>
                <a:spcAft>
                  <a:spcPct val="0"/>
                </a:spcAft>
                <a:defRPr sz="2400" kern="1200">
                  <a:solidFill>
                    <a:schemeClr val="tx1"/>
                  </a:solidFill>
                  <a:latin typeface="+mn-lt"/>
                  <a:ea typeface="+mn-ea"/>
                  <a:cs typeface="+mn-cs"/>
                </a:defRPr>
              </a:lvl1pPr>
              <a:lvl2pPr marL="482600" indent="-292100" algn="l" rtl="0" eaLnBrk="1" fontAlgn="base" hangingPunct="1">
                <a:spcBef>
                  <a:spcPct val="20000"/>
                </a:spcBef>
                <a:spcAft>
                  <a:spcPct val="0"/>
                </a:spcAft>
                <a:buChar char="•"/>
                <a:defRPr sz="2400" kern="1200">
                  <a:solidFill>
                    <a:schemeClr val="tx1"/>
                  </a:solidFill>
                  <a:latin typeface="+mn-lt"/>
                  <a:ea typeface="+mn-ea"/>
                  <a:cs typeface="+mn-cs"/>
                </a:defRPr>
              </a:lvl2pPr>
              <a:lvl3pPr marL="952500" indent="-279400" algn="l" rtl="0" eaLnBrk="1" fontAlgn="base" hangingPunct="1">
                <a:spcBef>
                  <a:spcPct val="20000"/>
                </a:spcBef>
                <a:spcAft>
                  <a:spcPct val="0"/>
                </a:spcAft>
                <a:defRPr sz="2000" kern="1200">
                  <a:solidFill>
                    <a:schemeClr val="tx1"/>
                  </a:solidFill>
                  <a:latin typeface="+mn-lt"/>
                  <a:ea typeface="+mn-ea"/>
                  <a:cs typeface="+mn-cs"/>
                </a:defRPr>
              </a:lvl3pPr>
              <a:lvl4pPr marL="1435100" indent="-292100" algn="l" rtl="0" eaLnBrk="1" fontAlgn="base" hangingPunct="1">
                <a:spcBef>
                  <a:spcPct val="20000"/>
                </a:spcBef>
                <a:spcAft>
                  <a:spcPct val="0"/>
                </a:spcAft>
                <a:buChar char="•"/>
                <a:defRPr sz="2000" kern="1200">
                  <a:solidFill>
                    <a:schemeClr val="tx1"/>
                  </a:solidFill>
                  <a:latin typeface="+mn-lt"/>
                  <a:ea typeface="+mn-ea"/>
                  <a:cs typeface="+mn-cs"/>
                </a:defRPr>
              </a:lvl4pPr>
              <a:lvl5pPr marL="1833563" indent="-207963" algn="l" rtl="0" eaLnBrk="1" fontAlgn="base" hangingPunct="1">
                <a:spcBef>
                  <a:spcPct val="20000"/>
                </a:spcBef>
                <a:spcAft>
                  <a:spcPct val="0"/>
                </a:spcAf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latin typeface="+mj-lt"/>
                </a:rPr>
                <a:t>2002</a:t>
              </a:r>
            </a:p>
          </p:txBody>
        </p:sp>
        <p:sp>
          <p:nvSpPr>
            <p:cNvPr id="14" name="Tijdelijke aanduiding voor inhoud 2">
              <a:extLst>
                <a:ext uri="{FF2B5EF4-FFF2-40B4-BE49-F238E27FC236}">
                  <a16:creationId xmlns:a16="http://schemas.microsoft.com/office/drawing/2014/main" id="{F085981A-6D5E-B8A9-9783-7886FA8D142B}"/>
                </a:ext>
              </a:extLst>
            </p:cNvPr>
            <p:cNvSpPr txBox="1">
              <a:spLocks/>
            </p:cNvSpPr>
            <p:nvPr/>
          </p:nvSpPr>
          <p:spPr bwMode="auto">
            <a:xfrm>
              <a:off x="7861158" y="2083442"/>
              <a:ext cx="787388" cy="40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182880" bIns="91440" numCol="1" anchor="t" anchorCtr="0" compatLnSpc="1">
              <a:prstTxWarp prst="textNoShape">
                <a:avLst/>
              </a:prstTxWarp>
            </a:bodyPr>
            <a:lstStyle>
              <a:lvl1pPr algn="l" rtl="0" eaLnBrk="1" fontAlgn="base" hangingPunct="1">
                <a:spcBef>
                  <a:spcPct val="20000"/>
                </a:spcBef>
                <a:spcAft>
                  <a:spcPct val="0"/>
                </a:spcAft>
                <a:defRPr sz="2400" kern="1200">
                  <a:solidFill>
                    <a:schemeClr val="tx1"/>
                  </a:solidFill>
                  <a:latin typeface="+mn-lt"/>
                  <a:ea typeface="+mn-ea"/>
                  <a:cs typeface="+mn-cs"/>
                </a:defRPr>
              </a:lvl1pPr>
              <a:lvl2pPr marL="482600" indent="-292100" algn="l" rtl="0" eaLnBrk="1" fontAlgn="base" hangingPunct="1">
                <a:spcBef>
                  <a:spcPct val="20000"/>
                </a:spcBef>
                <a:spcAft>
                  <a:spcPct val="0"/>
                </a:spcAft>
                <a:buChar char="•"/>
                <a:defRPr sz="2400" kern="1200">
                  <a:solidFill>
                    <a:schemeClr val="tx1"/>
                  </a:solidFill>
                  <a:latin typeface="+mn-lt"/>
                  <a:ea typeface="+mn-ea"/>
                  <a:cs typeface="+mn-cs"/>
                </a:defRPr>
              </a:lvl2pPr>
              <a:lvl3pPr marL="952500" indent="-279400" algn="l" rtl="0" eaLnBrk="1" fontAlgn="base" hangingPunct="1">
                <a:spcBef>
                  <a:spcPct val="20000"/>
                </a:spcBef>
                <a:spcAft>
                  <a:spcPct val="0"/>
                </a:spcAft>
                <a:defRPr sz="2000" kern="1200">
                  <a:solidFill>
                    <a:schemeClr val="tx1"/>
                  </a:solidFill>
                  <a:latin typeface="+mn-lt"/>
                  <a:ea typeface="+mn-ea"/>
                  <a:cs typeface="+mn-cs"/>
                </a:defRPr>
              </a:lvl3pPr>
              <a:lvl4pPr marL="1435100" indent="-292100" algn="l" rtl="0" eaLnBrk="1" fontAlgn="base" hangingPunct="1">
                <a:spcBef>
                  <a:spcPct val="20000"/>
                </a:spcBef>
                <a:spcAft>
                  <a:spcPct val="0"/>
                </a:spcAft>
                <a:buChar char="•"/>
                <a:defRPr sz="2000" kern="1200">
                  <a:solidFill>
                    <a:schemeClr val="tx1"/>
                  </a:solidFill>
                  <a:latin typeface="+mn-lt"/>
                  <a:ea typeface="+mn-ea"/>
                  <a:cs typeface="+mn-cs"/>
                </a:defRPr>
              </a:lvl4pPr>
              <a:lvl5pPr marL="1833563" indent="-207963" algn="l" rtl="0" eaLnBrk="1" fontAlgn="base" hangingPunct="1">
                <a:spcBef>
                  <a:spcPct val="20000"/>
                </a:spcBef>
                <a:spcAft>
                  <a:spcPct val="0"/>
                </a:spcAf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latin typeface="+mj-lt"/>
                </a:rPr>
                <a:t>2022</a:t>
              </a:r>
            </a:p>
          </p:txBody>
        </p:sp>
        <p:sp>
          <p:nvSpPr>
            <p:cNvPr id="15" name="Tijdelijke aanduiding voor inhoud 2">
              <a:extLst>
                <a:ext uri="{FF2B5EF4-FFF2-40B4-BE49-F238E27FC236}">
                  <a16:creationId xmlns:a16="http://schemas.microsoft.com/office/drawing/2014/main" id="{425521B1-4196-D076-6CE6-8833DC3B91EB}"/>
                </a:ext>
              </a:extLst>
            </p:cNvPr>
            <p:cNvSpPr txBox="1">
              <a:spLocks/>
            </p:cNvSpPr>
            <p:nvPr/>
          </p:nvSpPr>
          <p:spPr bwMode="auto">
            <a:xfrm>
              <a:off x="4065375" y="2773139"/>
              <a:ext cx="2721253" cy="34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182880" bIns="91440" numCol="1" anchor="t" anchorCtr="0" compatLnSpc="1">
              <a:prstTxWarp prst="textNoShape">
                <a:avLst/>
              </a:prstTxWarp>
            </a:bodyPr>
            <a:lstStyle>
              <a:lvl1pPr algn="l" rtl="0" eaLnBrk="1" fontAlgn="base" hangingPunct="1">
                <a:spcBef>
                  <a:spcPct val="20000"/>
                </a:spcBef>
                <a:spcAft>
                  <a:spcPct val="0"/>
                </a:spcAft>
                <a:defRPr sz="2400" kern="1200">
                  <a:solidFill>
                    <a:schemeClr val="tx1"/>
                  </a:solidFill>
                  <a:latin typeface="+mn-lt"/>
                  <a:ea typeface="+mn-ea"/>
                  <a:cs typeface="+mn-cs"/>
                </a:defRPr>
              </a:lvl1pPr>
              <a:lvl2pPr marL="482600" indent="-292100" algn="l" rtl="0" eaLnBrk="1" fontAlgn="base" hangingPunct="1">
                <a:spcBef>
                  <a:spcPct val="20000"/>
                </a:spcBef>
                <a:spcAft>
                  <a:spcPct val="0"/>
                </a:spcAft>
                <a:buChar char="•"/>
                <a:defRPr sz="2400" kern="1200">
                  <a:solidFill>
                    <a:schemeClr val="tx1"/>
                  </a:solidFill>
                  <a:latin typeface="+mn-lt"/>
                  <a:ea typeface="+mn-ea"/>
                  <a:cs typeface="+mn-cs"/>
                </a:defRPr>
              </a:lvl2pPr>
              <a:lvl3pPr marL="952500" indent="-279400" algn="l" rtl="0" eaLnBrk="1" fontAlgn="base" hangingPunct="1">
                <a:spcBef>
                  <a:spcPct val="20000"/>
                </a:spcBef>
                <a:spcAft>
                  <a:spcPct val="0"/>
                </a:spcAft>
                <a:defRPr sz="2000" kern="1200">
                  <a:solidFill>
                    <a:schemeClr val="tx1"/>
                  </a:solidFill>
                  <a:latin typeface="+mn-lt"/>
                  <a:ea typeface="+mn-ea"/>
                  <a:cs typeface="+mn-cs"/>
                </a:defRPr>
              </a:lvl3pPr>
              <a:lvl4pPr marL="1435100" indent="-292100" algn="l" rtl="0" eaLnBrk="1" fontAlgn="base" hangingPunct="1">
                <a:spcBef>
                  <a:spcPct val="20000"/>
                </a:spcBef>
                <a:spcAft>
                  <a:spcPct val="0"/>
                </a:spcAft>
                <a:buChar char="•"/>
                <a:defRPr sz="2000" kern="1200">
                  <a:solidFill>
                    <a:schemeClr val="tx1"/>
                  </a:solidFill>
                  <a:latin typeface="+mn-lt"/>
                  <a:ea typeface="+mn-ea"/>
                  <a:cs typeface="+mn-cs"/>
                </a:defRPr>
              </a:lvl4pPr>
              <a:lvl5pPr marL="1833563" indent="-207963" algn="l" rtl="0" eaLnBrk="1" fontAlgn="base" hangingPunct="1">
                <a:spcBef>
                  <a:spcPct val="20000"/>
                </a:spcBef>
                <a:spcAft>
                  <a:spcPct val="0"/>
                </a:spcAf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1800" dirty="0">
                  <a:latin typeface="+mj-lt"/>
                </a:rPr>
                <a:t>Niet praten, niks aannemen, niet samen</a:t>
              </a:r>
            </a:p>
          </p:txBody>
        </p:sp>
        <p:sp>
          <p:nvSpPr>
            <p:cNvPr id="16" name="Tijdelijke aanduiding voor inhoud 2">
              <a:extLst>
                <a:ext uri="{FF2B5EF4-FFF2-40B4-BE49-F238E27FC236}">
                  <a16:creationId xmlns:a16="http://schemas.microsoft.com/office/drawing/2014/main" id="{D749E000-A0B1-6190-9CC7-71FB8381B81C}"/>
                </a:ext>
              </a:extLst>
            </p:cNvPr>
            <p:cNvSpPr txBox="1">
              <a:spLocks/>
            </p:cNvSpPr>
            <p:nvPr/>
          </p:nvSpPr>
          <p:spPr bwMode="auto">
            <a:xfrm>
              <a:off x="2209140" y="5107448"/>
              <a:ext cx="1610877" cy="108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182880" bIns="91440" numCol="1" anchor="t" anchorCtr="0" compatLnSpc="1">
              <a:prstTxWarp prst="textNoShape">
                <a:avLst/>
              </a:prstTxWarp>
            </a:bodyPr>
            <a:lstStyle>
              <a:lvl1pPr algn="l" rtl="0" eaLnBrk="1" fontAlgn="base" hangingPunct="1">
                <a:spcBef>
                  <a:spcPct val="20000"/>
                </a:spcBef>
                <a:spcAft>
                  <a:spcPct val="0"/>
                </a:spcAft>
                <a:defRPr sz="2400" kern="1200">
                  <a:solidFill>
                    <a:schemeClr val="tx1"/>
                  </a:solidFill>
                  <a:latin typeface="+mn-lt"/>
                  <a:ea typeface="+mn-ea"/>
                  <a:cs typeface="+mn-cs"/>
                </a:defRPr>
              </a:lvl1pPr>
              <a:lvl2pPr marL="482600" indent="-292100" algn="l" rtl="0" eaLnBrk="1" fontAlgn="base" hangingPunct="1">
                <a:spcBef>
                  <a:spcPct val="20000"/>
                </a:spcBef>
                <a:spcAft>
                  <a:spcPct val="0"/>
                </a:spcAft>
                <a:buChar char="•"/>
                <a:defRPr sz="2400" kern="1200">
                  <a:solidFill>
                    <a:schemeClr val="tx1"/>
                  </a:solidFill>
                  <a:latin typeface="+mn-lt"/>
                  <a:ea typeface="+mn-ea"/>
                  <a:cs typeface="+mn-cs"/>
                </a:defRPr>
              </a:lvl2pPr>
              <a:lvl3pPr marL="952500" indent="-279400" algn="l" rtl="0" eaLnBrk="1" fontAlgn="base" hangingPunct="1">
                <a:spcBef>
                  <a:spcPct val="20000"/>
                </a:spcBef>
                <a:spcAft>
                  <a:spcPct val="0"/>
                </a:spcAft>
                <a:defRPr sz="2000" kern="1200">
                  <a:solidFill>
                    <a:schemeClr val="tx1"/>
                  </a:solidFill>
                  <a:latin typeface="+mn-lt"/>
                  <a:ea typeface="+mn-ea"/>
                  <a:cs typeface="+mn-cs"/>
                </a:defRPr>
              </a:lvl3pPr>
              <a:lvl4pPr marL="1435100" indent="-292100" algn="l" rtl="0" eaLnBrk="1" fontAlgn="base" hangingPunct="1">
                <a:spcBef>
                  <a:spcPct val="20000"/>
                </a:spcBef>
                <a:spcAft>
                  <a:spcPct val="0"/>
                </a:spcAft>
                <a:buChar char="•"/>
                <a:defRPr sz="2000" kern="1200">
                  <a:solidFill>
                    <a:schemeClr val="tx1"/>
                  </a:solidFill>
                  <a:latin typeface="+mn-lt"/>
                  <a:ea typeface="+mn-ea"/>
                  <a:cs typeface="+mn-cs"/>
                </a:defRPr>
              </a:lvl4pPr>
              <a:lvl5pPr marL="1833563" indent="-207963" algn="l" rtl="0" eaLnBrk="1" fontAlgn="base" hangingPunct="1">
                <a:spcBef>
                  <a:spcPct val="20000"/>
                </a:spcBef>
                <a:spcAft>
                  <a:spcPct val="0"/>
                </a:spcAf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dirty="0">
                  <a:latin typeface="+mj-lt"/>
                </a:rPr>
                <a:t>Rekenvergoeding</a:t>
              </a:r>
            </a:p>
            <a:p>
              <a:r>
                <a:rPr lang="nl-NL" sz="1200" dirty="0">
                  <a:latin typeface="+mj-lt"/>
                </a:rPr>
                <a:t>Prijsafspraken</a:t>
              </a:r>
            </a:p>
            <a:p>
              <a:r>
                <a:rPr lang="nl-NL" sz="1200" dirty="0">
                  <a:latin typeface="+mj-lt"/>
                </a:rPr>
                <a:t>Voorbesprekingen</a:t>
              </a:r>
            </a:p>
            <a:p>
              <a:r>
                <a:rPr lang="nl-NL" sz="1200" dirty="0">
                  <a:latin typeface="+mj-lt"/>
                </a:rPr>
                <a:t>Bruine cafés</a:t>
              </a:r>
            </a:p>
          </p:txBody>
        </p:sp>
        <p:sp>
          <p:nvSpPr>
            <p:cNvPr id="17" name="Tijdelijke aanduiding voor inhoud 2">
              <a:extLst>
                <a:ext uri="{FF2B5EF4-FFF2-40B4-BE49-F238E27FC236}">
                  <a16:creationId xmlns:a16="http://schemas.microsoft.com/office/drawing/2014/main" id="{E00AEA93-3B08-04E5-1E90-6D52069EA00B}"/>
                </a:ext>
              </a:extLst>
            </p:cNvPr>
            <p:cNvSpPr txBox="1">
              <a:spLocks/>
            </p:cNvSpPr>
            <p:nvPr/>
          </p:nvSpPr>
          <p:spPr bwMode="auto">
            <a:xfrm>
              <a:off x="4478837" y="5107448"/>
              <a:ext cx="2181550" cy="108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182880" bIns="91440" numCol="1" anchor="t" anchorCtr="0" compatLnSpc="1">
              <a:prstTxWarp prst="textNoShape">
                <a:avLst/>
              </a:prstTxWarp>
            </a:bodyPr>
            <a:lstStyle>
              <a:lvl1pPr algn="l" rtl="0" eaLnBrk="1" fontAlgn="base" hangingPunct="1">
                <a:spcBef>
                  <a:spcPct val="20000"/>
                </a:spcBef>
                <a:spcAft>
                  <a:spcPct val="0"/>
                </a:spcAft>
                <a:defRPr sz="2400" kern="1200">
                  <a:solidFill>
                    <a:schemeClr val="tx1"/>
                  </a:solidFill>
                  <a:latin typeface="+mn-lt"/>
                  <a:ea typeface="+mn-ea"/>
                  <a:cs typeface="+mn-cs"/>
                </a:defRPr>
              </a:lvl1pPr>
              <a:lvl2pPr marL="482600" indent="-292100" algn="l" rtl="0" eaLnBrk="1" fontAlgn="base" hangingPunct="1">
                <a:spcBef>
                  <a:spcPct val="20000"/>
                </a:spcBef>
                <a:spcAft>
                  <a:spcPct val="0"/>
                </a:spcAft>
                <a:buChar char="•"/>
                <a:defRPr sz="2400" kern="1200">
                  <a:solidFill>
                    <a:schemeClr val="tx1"/>
                  </a:solidFill>
                  <a:latin typeface="+mn-lt"/>
                  <a:ea typeface="+mn-ea"/>
                  <a:cs typeface="+mn-cs"/>
                </a:defRPr>
              </a:lvl2pPr>
              <a:lvl3pPr marL="952500" indent="-279400" algn="l" rtl="0" eaLnBrk="1" fontAlgn="base" hangingPunct="1">
                <a:spcBef>
                  <a:spcPct val="20000"/>
                </a:spcBef>
                <a:spcAft>
                  <a:spcPct val="0"/>
                </a:spcAft>
                <a:defRPr sz="2000" kern="1200">
                  <a:solidFill>
                    <a:schemeClr val="tx1"/>
                  </a:solidFill>
                  <a:latin typeface="+mn-lt"/>
                  <a:ea typeface="+mn-ea"/>
                  <a:cs typeface="+mn-cs"/>
                </a:defRPr>
              </a:lvl3pPr>
              <a:lvl4pPr marL="1435100" indent="-292100" algn="l" rtl="0" eaLnBrk="1" fontAlgn="base" hangingPunct="1">
                <a:spcBef>
                  <a:spcPct val="20000"/>
                </a:spcBef>
                <a:spcAft>
                  <a:spcPct val="0"/>
                </a:spcAft>
                <a:buChar char="•"/>
                <a:defRPr sz="2000" kern="1200">
                  <a:solidFill>
                    <a:schemeClr val="tx1"/>
                  </a:solidFill>
                  <a:latin typeface="+mn-lt"/>
                  <a:ea typeface="+mn-ea"/>
                  <a:cs typeface="+mn-cs"/>
                </a:defRPr>
              </a:lvl4pPr>
              <a:lvl5pPr marL="1833563" indent="-207963" algn="l" rtl="0" eaLnBrk="1" fontAlgn="base" hangingPunct="1">
                <a:spcBef>
                  <a:spcPct val="20000"/>
                </a:spcBef>
                <a:spcAft>
                  <a:spcPct val="0"/>
                </a:spcAf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dirty="0">
                  <a:latin typeface="+mj-lt"/>
                </a:rPr>
                <a:t>Ieder zijn eigen kamp, minder samen, geen relatie geschenken, uitweg zoeken in contracten</a:t>
              </a:r>
            </a:p>
          </p:txBody>
        </p:sp>
        <p:sp>
          <p:nvSpPr>
            <p:cNvPr id="18" name="Tijdelijke aanduiding voor inhoud 2">
              <a:extLst>
                <a:ext uri="{FF2B5EF4-FFF2-40B4-BE49-F238E27FC236}">
                  <a16:creationId xmlns:a16="http://schemas.microsoft.com/office/drawing/2014/main" id="{89E54AF9-6CEA-1FB2-858E-6620C2779F09}"/>
                </a:ext>
              </a:extLst>
            </p:cNvPr>
            <p:cNvSpPr txBox="1">
              <a:spLocks/>
            </p:cNvSpPr>
            <p:nvPr/>
          </p:nvSpPr>
          <p:spPr bwMode="auto">
            <a:xfrm>
              <a:off x="7150728" y="5114571"/>
              <a:ext cx="2729530" cy="108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182880" bIns="91440" numCol="1" anchor="t" anchorCtr="0" compatLnSpc="1">
              <a:prstTxWarp prst="textNoShape">
                <a:avLst/>
              </a:prstTxWarp>
            </a:bodyPr>
            <a:lstStyle>
              <a:lvl1pPr algn="l" rtl="0" eaLnBrk="1" fontAlgn="base" hangingPunct="1">
                <a:spcBef>
                  <a:spcPct val="20000"/>
                </a:spcBef>
                <a:spcAft>
                  <a:spcPct val="0"/>
                </a:spcAft>
                <a:defRPr sz="2400" kern="1200">
                  <a:solidFill>
                    <a:schemeClr val="tx1"/>
                  </a:solidFill>
                  <a:latin typeface="+mn-lt"/>
                  <a:ea typeface="+mn-ea"/>
                  <a:cs typeface="+mn-cs"/>
                </a:defRPr>
              </a:lvl1pPr>
              <a:lvl2pPr marL="482600" indent="-292100" algn="l" rtl="0" eaLnBrk="1" fontAlgn="base" hangingPunct="1">
                <a:spcBef>
                  <a:spcPct val="20000"/>
                </a:spcBef>
                <a:spcAft>
                  <a:spcPct val="0"/>
                </a:spcAft>
                <a:buChar char="•"/>
                <a:defRPr sz="2400" kern="1200">
                  <a:solidFill>
                    <a:schemeClr val="tx1"/>
                  </a:solidFill>
                  <a:latin typeface="+mn-lt"/>
                  <a:ea typeface="+mn-ea"/>
                  <a:cs typeface="+mn-cs"/>
                </a:defRPr>
              </a:lvl2pPr>
              <a:lvl3pPr marL="952500" indent="-279400" algn="l" rtl="0" eaLnBrk="1" fontAlgn="base" hangingPunct="1">
                <a:spcBef>
                  <a:spcPct val="20000"/>
                </a:spcBef>
                <a:spcAft>
                  <a:spcPct val="0"/>
                </a:spcAft>
                <a:defRPr sz="2000" kern="1200">
                  <a:solidFill>
                    <a:schemeClr val="tx1"/>
                  </a:solidFill>
                  <a:latin typeface="+mn-lt"/>
                  <a:ea typeface="+mn-ea"/>
                  <a:cs typeface="+mn-cs"/>
                </a:defRPr>
              </a:lvl3pPr>
              <a:lvl4pPr marL="1435100" indent="-292100" algn="l" rtl="0" eaLnBrk="1" fontAlgn="base" hangingPunct="1">
                <a:spcBef>
                  <a:spcPct val="20000"/>
                </a:spcBef>
                <a:spcAft>
                  <a:spcPct val="0"/>
                </a:spcAft>
                <a:buChar char="•"/>
                <a:defRPr sz="2000" kern="1200">
                  <a:solidFill>
                    <a:schemeClr val="tx1"/>
                  </a:solidFill>
                  <a:latin typeface="+mn-lt"/>
                  <a:ea typeface="+mn-ea"/>
                  <a:cs typeface="+mn-cs"/>
                </a:defRPr>
              </a:lvl4pPr>
              <a:lvl5pPr marL="1833563" indent="-207963" algn="l" rtl="0" eaLnBrk="1" fontAlgn="base" hangingPunct="1">
                <a:spcBef>
                  <a:spcPct val="20000"/>
                </a:spcBef>
                <a:spcAft>
                  <a:spcPct val="0"/>
                </a:spcAf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dirty="0">
                  <a:latin typeface="+mj-lt"/>
                </a:rPr>
                <a:t>Het moet anders! </a:t>
              </a:r>
            </a:p>
            <a:p>
              <a:r>
                <a:rPr lang="nl-NL" sz="1200" dirty="0">
                  <a:latin typeface="+mj-lt"/>
                </a:rPr>
                <a:t>Nieuwe uitdagingen: klimaat, tekort grondstoffen en menskracht, duurzaamheid, vervangingsopgave etc. </a:t>
              </a:r>
            </a:p>
          </p:txBody>
        </p:sp>
        <p:cxnSp>
          <p:nvCxnSpPr>
            <p:cNvPr id="19" name="Rechte verbindingslijn met pijl 18">
              <a:extLst>
                <a:ext uri="{FF2B5EF4-FFF2-40B4-BE49-F238E27FC236}">
                  <a16:creationId xmlns:a16="http://schemas.microsoft.com/office/drawing/2014/main" id="{87CEE45C-E638-101F-1A01-086446AD0B10}"/>
                </a:ext>
              </a:extLst>
            </p:cNvPr>
            <p:cNvCxnSpPr/>
            <p:nvPr/>
          </p:nvCxnSpPr>
          <p:spPr bwMode="auto">
            <a:xfrm>
              <a:off x="3722279" y="2286558"/>
              <a:ext cx="3694666" cy="0"/>
            </a:xfrm>
            <a:prstGeom prst="straightConnector1">
              <a:avLst/>
            </a:prstGeom>
            <a:solidFill>
              <a:schemeClr val="accent1"/>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6" descr="bol.com | Bouwfraude, E.C. Bos | 9789058601810 | Boeken">
              <a:extLst>
                <a:ext uri="{FF2B5EF4-FFF2-40B4-BE49-F238E27FC236}">
                  <a16:creationId xmlns:a16="http://schemas.microsoft.com/office/drawing/2014/main" id="{6806F78E-B9C7-AA84-4308-07E733FF6B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245" y="2529882"/>
              <a:ext cx="1514039" cy="2387447"/>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a:extLst>
                <a:ext uri="{FF2B5EF4-FFF2-40B4-BE49-F238E27FC236}">
                  <a16:creationId xmlns:a16="http://schemas.microsoft.com/office/drawing/2014/main" id="{DEE973A9-3927-6152-8FA5-8409A714A263}"/>
                </a:ext>
              </a:extLst>
            </p:cNvPr>
            <p:cNvPicPr>
              <a:picLocks noChangeAspect="1"/>
            </p:cNvPicPr>
            <p:nvPr/>
          </p:nvPicPr>
          <p:blipFill>
            <a:blip r:embed="rId5"/>
            <a:stretch>
              <a:fillRect/>
            </a:stretch>
          </p:blipFill>
          <p:spPr>
            <a:xfrm>
              <a:off x="7171718" y="2521803"/>
              <a:ext cx="2002437" cy="2395526"/>
            </a:xfrm>
            <a:prstGeom prst="rect">
              <a:avLst/>
            </a:prstGeom>
          </p:spPr>
        </p:pic>
        <p:cxnSp>
          <p:nvCxnSpPr>
            <p:cNvPr id="22" name="Rechte verbindingslijn met pijl 21">
              <a:extLst>
                <a:ext uri="{FF2B5EF4-FFF2-40B4-BE49-F238E27FC236}">
                  <a16:creationId xmlns:a16="http://schemas.microsoft.com/office/drawing/2014/main" id="{204B0A92-1821-F17D-0D97-16BC2D659BB9}"/>
                </a:ext>
              </a:extLst>
            </p:cNvPr>
            <p:cNvCxnSpPr/>
            <p:nvPr/>
          </p:nvCxnSpPr>
          <p:spPr bwMode="auto">
            <a:xfrm flipV="1">
              <a:off x="3823996" y="5484453"/>
              <a:ext cx="325431" cy="3704"/>
            </a:xfrm>
            <a:prstGeom prst="straightConnector1">
              <a:avLst/>
            </a:prstGeom>
            <a:solidFill>
              <a:schemeClr val="accent1"/>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Rechte verbindingslijn met pijl 22">
              <a:extLst>
                <a:ext uri="{FF2B5EF4-FFF2-40B4-BE49-F238E27FC236}">
                  <a16:creationId xmlns:a16="http://schemas.microsoft.com/office/drawing/2014/main" id="{44BD05E4-0BDC-6810-CC1B-AF4648812B06}"/>
                </a:ext>
              </a:extLst>
            </p:cNvPr>
            <p:cNvCxnSpPr/>
            <p:nvPr/>
          </p:nvCxnSpPr>
          <p:spPr bwMode="auto">
            <a:xfrm flipV="1">
              <a:off x="6623913" y="5471323"/>
              <a:ext cx="325431" cy="3704"/>
            </a:xfrm>
            <a:prstGeom prst="straightConnector1">
              <a:avLst/>
            </a:prstGeom>
            <a:solidFill>
              <a:schemeClr val="accent1"/>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27518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79B854A-D519-4EA6-A134-CD8450DE5389}"/>
              </a:ext>
            </a:extLst>
          </p:cNvPr>
          <p:cNvSpPr>
            <a:spLocks noGrp="1"/>
          </p:cNvSpPr>
          <p:nvPr>
            <p:ph type="body" sz="quarter" idx="10"/>
          </p:nvPr>
        </p:nvSpPr>
        <p:spPr/>
        <p:txBody>
          <a:bodyPr/>
          <a:lstStyle/>
          <a:p>
            <a:endParaRPr lang="nl-NL" dirty="0"/>
          </a:p>
          <a:p>
            <a:pPr marL="0" indent="0">
              <a:buNone/>
            </a:pPr>
            <a:r>
              <a:rPr lang="nl-NL" i="1" dirty="0"/>
              <a:t>Een bouwteam is een </a:t>
            </a:r>
            <a:r>
              <a:rPr lang="nl-NL" b="1" i="1" dirty="0">
                <a:solidFill>
                  <a:schemeClr val="tx2">
                    <a:lumMod val="60000"/>
                    <a:lumOff val="40000"/>
                  </a:schemeClr>
                </a:solidFill>
              </a:rPr>
              <a:t>projectgebonden samenwerkingsverband</a:t>
            </a:r>
            <a:r>
              <a:rPr lang="nl-NL" i="1" dirty="0">
                <a:solidFill>
                  <a:schemeClr val="tx2">
                    <a:lumMod val="60000"/>
                    <a:lumOff val="40000"/>
                  </a:schemeClr>
                </a:solidFill>
              </a:rPr>
              <a:t> </a:t>
            </a:r>
            <a:r>
              <a:rPr lang="nl-NL" i="1" dirty="0"/>
              <a:t>waarbij de </a:t>
            </a:r>
            <a:r>
              <a:rPr lang="nl-NL" b="1" i="1" dirty="0">
                <a:solidFill>
                  <a:schemeClr val="tx2">
                    <a:lumMod val="60000"/>
                    <a:lumOff val="40000"/>
                  </a:schemeClr>
                </a:solidFill>
              </a:rPr>
              <a:t>aannemer als adviseur </a:t>
            </a:r>
            <a:r>
              <a:rPr lang="nl-NL" i="1" dirty="0"/>
              <a:t>deelneemt aan de ontwerpwerkzaamheden, daarbij zijn </a:t>
            </a:r>
            <a:r>
              <a:rPr lang="nl-NL" b="1" i="1" dirty="0">
                <a:solidFill>
                  <a:schemeClr val="tx2">
                    <a:lumMod val="60000"/>
                    <a:lumOff val="40000"/>
                  </a:schemeClr>
                </a:solidFill>
              </a:rPr>
              <a:t>kennis inbrengt </a:t>
            </a:r>
            <a:r>
              <a:rPr lang="nl-NL" i="1" dirty="0"/>
              <a:t>en na het ontwerpproces als eerste en vooralsnog als </a:t>
            </a:r>
            <a:r>
              <a:rPr lang="nl-NL" b="1" i="1" dirty="0">
                <a:solidFill>
                  <a:schemeClr val="tx2">
                    <a:lumMod val="60000"/>
                    <a:lumOff val="40000"/>
                  </a:schemeClr>
                </a:solidFill>
              </a:rPr>
              <a:t>enige een aanbieding </a:t>
            </a:r>
            <a:r>
              <a:rPr lang="nl-NL" i="1" dirty="0"/>
              <a:t>mag doen voor de uitvoering.</a:t>
            </a:r>
          </a:p>
          <a:p>
            <a:endParaRPr lang="nl-NL" dirty="0"/>
          </a:p>
        </p:txBody>
      </p:sp>
      <p:sp>
        <p:nvSpPr>
          <p:cNvPr id="2" name="Titel 1">
            <a:extLst>
              <a:ext uri="{FF2B5EF4-FFF2-40B4-BE49-F238E27FC236}">
                <a16:creationId xmlns:a16="http://schemas.microsoft.com/office/drawing/2014/main" id="{B597375A-B7DC-47E5-B099-EA6A4F83356E}"/>
              </a:ext>
            </a:extLst>
          </p:cNvPr>
          <p:cNvSpPr>
            <a:spLocks noGrp="1"/>
          </p:cNvSpPr>
          <p:nvPr>
            <p:ph type="ctrTitle"/>
          </p:nvPr>
        </p:nvSpPr>
        <p:spPr/>
        <p:txBody>
          <a:bodyPr/>
          <a:lstStyle/>
          <a:p>
            <a:r>
              <a:rPr lang="nl-NL" dirty="0"/>
              <a:t>Definitie van een bouwteam</a:t>
            </a:r>
          </a:p>
        </p:txBody>
      </p:sp>
      <p:sp>
        <p:nvSpPr>
          <p:cNvPr id="4" name="Tijdelijke aanduiding voor tekst 3">
            <a:extLst>
              <a:ext uri="{FF2B5EF4-FFF2-40B4-BE49-F238E27FC236}">
                <a16:creationId xmlns:a16="http://schemas.microsoft.com/office/drawing/2014/main" id="{3EB68596-7BA9-1FDB-82A2-A854C9135107}"/>
              </a:ext>
            </a:extLst>
          </p:cNvPr>
          <p:cNvSpPr>
            <a:spLocks noGrp="1"/>
          </p:cNvSpPr>
          <p:nvPr>
            <p:ph type="body" sz="quarter" idx="11"/>
          </p:nvPr>
        </p:nvSpPr>
        <p:spPr/>
        <p:txBody>
          <a:bodyPr/>
          <a:lstStyle/>
          <a:p>
            <a:endParaRPr lang="nl-NL"/>
          </a:p>
        </p:txBody>
      </p:sp>
    </p:spTree>
    <p:extLst>
      <p:ext uri="{BB962C8B-B14F-4D97-AF65-F5344CB8AC3E}">
        <p14:creationId xmlns:p14="http://schemas.microsoft.com/office/powerpoint/2010/main" val="3130084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9406F7C9-BFDC-FF52-4380-6911B4E2508C}"/>
              </a:ext>
            </a:extLst>
          </p:cNvPr>
          <p:cNvSpPr>
            <a:spLocks noGrp="1"/>
          </p:cNvSpPr>
          <p:nvPr>
            <p:ph type="body" sz="quarter" idx="11"/>
          </p:nvPr>
        </p:nvSpPr>
        <p:spPr/>
        <p:txBody>
          <a:bodyPr/>
          <a:lstStyle/>
          <a:p>
            <a:r>
              <a:rPr lang="nl-NL" dirty="0"/>
              <a:t>Proces bouwteam UAV</a:t>
            </a:r>
          </a:p>
        </p:txBody>
      </p:sp>
      <p:graphicFrame>
        <p:nvGraphicFramePr>
          <p:cNvPr id="7" name="Tijdelijke aanduiding voor inhoud 6"/>
          <p:cNvGraphicFramePr>
            <a:graphicFrameLocks noGrp="1"/>
          </p:cNvGraphicFramePr>
          <p:nvPr>
            <p:ph idx="4294967295"/>
            <p:extLst>
              <p:ext uri="{D42A27DB-BD31-4B8C-83A1-F6EECF244321}">
                <p14:modId xmlns:p14="http://schemas.microsoft.com/office/powerpoint/2010/main" val="3397366358"/>
              </p:ext>
            </p:extLst>
          </p:nvPr>
        </p:nvGraphicFramePr>
        <p:xfrm>
          <a:off x="474133" y="2870200"/>
          <a:ext cx="11319934" cy="1931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Lijntoelichting 1 8"/>
          <p:cNvSpPr/>
          <p:nvPr/>
        </p:nvSpPr>
        <p:spPr bwMode="auto">
          <a:xfrm flipH="1">
            <a:off x="2810933" y="4880137"/>
            <a:ext cx="1604593" cy="698004"/>
          </a:xfrm>
          <a:prstGeom prst="borderCallout1">
            <a:avLst>
              <a:gd name="adj1" fmla="val 633"/>
              <a:gd name="adj2" fmla="val 448"/>
              <a:gd name="adj3" fmla="val -79637"/>
              <a:gd name="adj4" fmla="val -21401"/>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nl-NL" sz="1200" dirty="0">
                <a:latin typeface="+mj-lt"/>
              </a:rPr>
              <a:t>Contracteren </a:t>
            </a:r>
          </a:p>
          <a:p>
            <a:pPr defTabSz="914400" eaLnBrk="0" fontAlgn="base" hangingPunct="0">
              <a:spcBef>
                <a:spcPct val="0"/>
              </a:spcBef>
              <a:spcAft>
                <a:spcPct val="0"/>
              </a:spcAft>
            </a:pPr>
            <a:r>
              <a:rPr lang="nl-NL" sz="1200" dirty="0">
                <a:latin typeface="+mj-lt"/>
              </a:rPr>
              <a:t>bouwteam </a:t>
            </a:r>
          </a:p>
          <a:p>
            <a:pPr defTabSz="914400" eaLnBrk="0" fontAlgn="base" hangingPunct="0">
              <a:spcBef>
                <a:spcPct val="0"/>
              </a:spcBef>
              <a:spcAft>
                <a:spcPct val="0"/>
              </a:spcAft>
            </a:pPr>
            <a:r>
              <a:rPr lang="nl-NL" sz="1200" dirty="0">
                <a:latin typeface="+mj-lt"/>
              </a:rPr>
              <a:t>‘plek aan tafel’</a:t>
            </a:r>
          </a:p>
        </p:txBody>
      </p:sp>
      <p:sp>
        <p:nvSpPr>
          <p:cNvPr id="10" name="Lijntoelichting 1 9"/>
          <p:cNvSpPr/>
          <p:nvPr/>
        </p:nvSpPr>
        <p:spPr bwMode="auto">
          <a:xfrm flipH="1">
            <a:off x="4891283" y="4889106"/>
            <a:ext cx="1741391" cy="698004"/>
          </a:xfrm>
          <a:prstGeom prst="borderCallout1">
            <a:avLst>
              <a:gd name="adj1" fmla="val 2026"/>
              <a:gd name="adj2" fmla="val 46"/>
              <a:gd name="adj3" fmla="val -82083"/>
              <a:gd name="adj4" fmla="val -30713"/>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nl-NL" sz="1200" dirty="0">
                <a:latin typeface="+mj-lt"/>
              </a:rPr>
              <a:t>Contracteren realisatie</a:t>
            </a:r>
          </a:p>
        </p:txBody>
      </p:sp>
      <p:sp>
        <p:nvSpPr>
          <p:cNvPr id="12" name="Tekstvak 11"/>
          <p:cNvSpPr txBox="1"/>
          <p:nvPr/>
        </p:nvSpPr>
        <p:spPr>
          <a:xfrm>
            <a:off x="5284957" y="3936396"/>
            <a:ext cx="1742376" cy="307777"/>
          </a:xfrm>
          <a:prstGeom prst="rect">
            <a:avLst/>
          </a:prstGeom>
          <a:noFill/>
        </p:spPr>
        <p:txBody>
          <a:bodyPr wrap="square" rtlCol="0">
            <a:spAutoFit/>
          </a:bodyPr>
          <a:lstStyle/>
          <a:p>
            <a:pPr algn="ctr"/>
            <a:r>
              <a:rPr lang="nl-NL" sz="1400" dirty="0">
                <a:latin typeface="Lato" panose="020F0502020204030203" pitchFamily="34" charset="0"/>
                <a:ea typeface="Lato" panose="020F0502020204030203" pitchFamily="34" charset="0"/>
                <a:cs typeface="Lato" panose="020F0502020204030203" pitchFamily="34" charset="0"/>
              </a:rPr>
              <a:t>“Bouwteam Fase”</a:t>
            </a:r>
          </a:p>
        </p:txBody>
      </p:sp>
      <p:sp>
        <p:nvSpPr>
          <p:cNvPr id="17" name="Lijntoelichting 1 16"/>
          <p:cNvSpPr/>
          <p:nvPr/>
        </p:nvSpPr>
        <p:spPr bwMode="auto">
          <a:xfrm flipH="1">
            <a:off x="7648811" y="4850612"/>
            <a:ext cx="1440160" cy="388487"/>
          </a:xfrm>
          <a:prstGeom prst="borderCallout1">
            <a:avLst>
              <a:gd name="adj1" fmla="val 6230"/>
              <a:gd name="adj2" fmla="val 448"/>
              <a:gd name="adj3" fmla="val -141896"/>
              <a:gd name="adj4" fmla="val -18378"/>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nl-NL" sz="1200" dirty="0">
                <a:latin typeface="+mj-lt"/>
              </a:rPr>
              <a:t>Oplevering</a:t>
            </a:r>
          </a:p>
        </p:txBody>
      </p:sp>
      <p:cxnSp>
        <p:nvCxnSpPr>
          <p:cNvPr id="19" name="Rechte verbindingslijn met pijl 18"/>
          <p:cNvCxnSpPr/>
          <p:nvPr/>
        </p:nvCxnSpPr>
        <p:spPr bwMode="auto">
          <a:xfrm>
            <a:off x="6619910" y="5594905"/>
            <a:ext cx="504900" cy="414511"/>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kstvak 21"/>
          <p:cNvSpPr txBox="1"/>
          <p:nvPr/>
        </p:nvSpPr>
        <p:spPr>
          <a:xfrm>
            <a:off x="7124810" y="5878610"/>
            <a:ext cx="3634771" cy="276999"/>
          </a:xfrm>
          <a:prstGeom prst="rect">
            <a:avLst/>
          </a:prstGeom>
          <a:noFill/>
        </p:spPr>
        <p:txBody>
          <a:bodyPr wrap="square" rtlCol="0">
            <a:spAutoFit/>
          </a:bodyPr>
          <a:lstStyle/>
          <a:p>
            <a:r>
              <a:rPr lang="nl-NL" sz="1200" dirty="0">
                <a:latin typeface="+mj-lt"/>
              </a:rPr>
              <a:t>Escapemogelijkheid </a:t>
            </a:r>
            <a:r>
              <a:rPr lang="nl-NL" sz="1200" dirty="0">
                <a:latin typeface="+mj-lt"/>
                <a:sym typeface="Wingdings" panose="05000000000000000000" pitchFamily="2" charset="2"/>
              </a:rPr>
              <a:t> proces in BT OVK</a:t>
            </a:r>
            <a:endParaRPr lang="nl-NL" sz="1200" dirty="0">
              <a:latin typeface="+mj-lt"/>
            </a:endParaRPr>
          </a:p>
        </p:txBody>
      </p:sp>
      <p:pic>
        <p:nvPicPr>
          <p:cNvPr id="40" name="Graphic 39" descr="Munten">
            <a:extLst>
              <a:ext uri="{FF2B5EF4-FFF2-40B4-BE49-F238E27FC236}">
                <a16:creationId xmlns:a16="http://schemas.microsoft.com/office/drawing/2014/main" id="{F2FE30C2-9C27-41A8-8C87-816DAFBCEF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41447" y="5112274"/>
            <a:ext cx="457200" cy="457200"/>
          </a:xfrm>
          <a:prstGeom prst="rect">
            <a:avLst/>
          </a:prstGeom>
        </p:spPr>
      </p:pic>
      <p:sp>
        <p:nvSpPr>
          <p:cNvPr id="2" name="Pijl: U-vormig 1">
            <a:extLst>
              <a:ext uri="{FF2B5EF4-FFF2-40B4-BE49-F238E27FC236}">
                <a16:creationId xmlns:a16="http://schemas.microsoft.com/office/drawing/2014/main" id="{FEBF59C7-6179-4421-8183-9FDE871DCC76}"/>
              </a:ext>
            </a:extLst>
          </p:cNvPr>
          <p:cNvSpPr/>
          <p:nvPr/>
        </p:nvSpPr>
        <p:spPr>
          <a:xfrm rot="10800000" flipV="1">
            <a:off x="3802301" y="3034937"/>
            <a:ext cx="3486266" cy="442423"/>
          </a:xfrm>
          <a:prstGeom prst="utur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sz="900">
              <a:solidFill>
                <a:schemeClr val="tx1"/>
              </a:solidFill>
            </a:endParaRPr>
          </a:p>
        </p:txBody>
      </p:sp>
      <p:pic>
        <p:nvPicPr>
          <p:cNvPr id="1026" name="Picture 2" descr="RAW 50 jaar - CROW">
            <a:extLst>
              <a:ext uri="{FF2B5EF4-FFF2-40B4-BE49-F238E27FC236}">
                <a16:creationId xmlns:a16="http://schemas.microsoft.com/office/drawing/2014/main" id="{816C1CAF-A3BF-3A92-1C88-4DE75488BDA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4110"/>
          <a:stretch/>
        </p:blipFill>
        <p:spPr bwMode="auto">
          <a:xfrm>
            <a:off x="7396241" y="2480537"/>
            <a:ext cx="1890607" cy="6860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http://www.ibr.nl/site/assets/files/2000/tekstuitgaveuav2012_omslag_smal_web.0x400.jpg">
            <a:hlinkClick r:id="rId11"/>
            <a:extLst>
              <a:ext uri="{FF2B5EF4-FFF2-40B4-BE49-F238E27FC236}">
                <a16:creationId xmlns:a16="http://schemas.microsoft.com/office/drawing/2014/main" id="{22F7E81F-FC0B-8827-43E7-D667E819751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910628" y="743556"/>
            <a:ext cx="861832" cy="16499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7" name="Picture 2" descr="Afbeeldingsresultaat voor de nieuwe regeling 2011">
            <a:extLst>
              <a:ext uri="{FF2B5EF4-FFF2-40B4-BE49-F238E27FC236}">
                <a16:creationId xmlns:a16="http://schemas.microsoft.com/office/drawing/2014/main" id="{87BFCBF8-D7FF-D7DD-7A6E-F41942EAE3D4}"/>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5364004" y="866884"/>
            <a:ext cx="1011402" cy="144461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 name="Groep 4">
            <a:extLst>
              <a:ext uri="{FF2B5EF4-FFF2-40B4-BE49-F238E27FC236}">
                <a16:creationId xmlns:a16="http://schemas.microsoft.com/office/drawing/2014/main" id="{EE2DBD9C-151A-5C43-CD31-4A8041C2A16F}"/>
              </a:ext>
            </a:extLst>
          </p:cNvPr>
          <p:cNvGrpSpPr/>
          <p:nvPr/>
        </p:nvGrpSpPr>
        <p:grpSpPr>
          <a:xfrm>
            <a:off x="5144743" y="2398557"/>
            <a:ext cx="1449924" cy="485993"/>
            <a:chOff x="4732816" y="2357276"/>
            <a:chExt cx="1449924" cy="485993"/>
          </a:xfrm>
        </p:grpSpPr>
        <p:sp>
          <p:nvSpPr>
            <p:cNvPr id="4" name="Rechthoek: afgeronde hoeken 3">
              <a:extLst>
                <a:ext uri="{FF2B5EF4-FFF2-40B4-BE49-F238E27FC236}">
                  <a16:creationId xmlns:a16="http://schemas.microsoft.com/office/drawing/2014/main" id="{9A54A5A8-5C6F-64C0-8E23-62ABB2BD8251}"/>
                </a:ext>
              </a:extLst>
            </p:cNvPr>
            <p:cNvSpPr/>
            <p:nvPr/>
          </p:nvSpPr>
          <p:spPr>
            <a:xfrm>
              <a:off x="4732816" y="2357276"/>
              <a:ext cx="1449924" cy="485993"/>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nl-NL" dirty="0"/>
                <a:t>BTOVK</a:t>
              </a:r>
            </a:p>
          </p:txBody>
        </p:sp>
        <p:pic>
          <p:nvPicPr>
            <p:cNvPr id="50" name="Afbeelding 49">
              <a:extLst>
                <a:ext uri="{FF2B5EF4-FFF2-40B4-BE49-F238E27FC236}">
                  <a16:creationId xmlns:a16="http://schemas.microsoft.com/office/drawing/2014/main" id="{A389D684-92E5-1BBD-39F1-F9389811B0BE}"/>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826850" y="2403976"/>
              <a:ext cx="411927" cy="392592"/>
            </a:xfrm>
            <a:prstGeom prst="rect">
              <a:avLst/>
            </a:prstGeom>
            <a:noFill/>
          </p:spPr>
        </p:pic>
      </p:grpSp>
    </p:spTree>
    <p:extLst>
      <p:ext uri="{BB962C8B-B14F-4D97-AF65-F5344CB8AC3E}">
        <p14:creationId xmlns:p14="http://schemas.microsoft.com/office/powerpoint/2010/main" val="34257001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22" grpId="0"/>
      <p:bldP spid="2" grpId="0" animBg="1"/>
    </p:bldLst>
  </p:timing>
</p:sld>
</file>

<file path=ppt/theme/theme1.xml><?xml version="1.0" encoding="utf-8"?>
<a:theme xmlns:a="http://schemas.openxmlformats.org/drawingml/2006/main" name="CROW-template-JAN 2019">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W">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Blank.potx" id="{F7C4A7E7-27B6-4FDF-94DF-215101D188C6}" vid="{9624F9A4-AC00-4D90-B52E-5B4AE8693309}"/>
    </a:ext>
  </a:extLst>
</a:theme>
</file>

<file path=ppt/theme/theme2.xml><?xml version="1.0" encoding="utf-8"?>
<a:theme xmlns:a="http://schemas.openxmlformats.org/drawingml/2006/main" name="BULLETS WIT OP BLAUW">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W">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Blank.potx" id="{F7C4A7E7-27B6-4FDF-94DF-215101D188C6}" vid="{0B5521B7-EC6E-47E5-8785-7B4B27CF8636}"/>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068E803FDB264183F2E5F56EF202B0" ma:contentTypeVersion="14" ma:contentTypeDescription="Een nieuw document maken." ma:contentTypeScope="" ma:versionID="ba262c42849c2c965272796c5c9ad9e1">
  <xsd:schema xmlns:xsd="http://www.w3.org/2001/XMLSchema" xmlns:xs="http://www.w3.org/2001/XMLSchema" xmlns:p="http://schemas.microsoft.com/office/2006/metadata/properties" xmlns:ns2="ae13acaa-5259-43e1-8954-11c24a20c1bf" xmlns:ns3="70f6dd21-c6ac-48ed-aed1-2303044904dc" targetNamespace="http://schemas.microsoft.com/office/2006/metadata/properties" ma:root="true" ma:fieldsID="ce9cc122d7eabd9e7d7014440d9a11c4" ns2:_="" ns3:_="">
    <xsd:import namespace="ae13acaa-5259-43e1-8954-11c24a20c1bf"/>
    <xsd:import namespace="70f6dd21-c6ac-48ed-aed1-2303044904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13acaa-5259-43e1-8954-11c24a20c1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f6dd21-c6ac-48ed-aed1-2303044904dc"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41ef31fe-cf35-4cbd-a320-e129d28c2dc2}" ma:internalName="TaxCatchAll" ma:showField="CatchAllData" ma:web="70f6dd21-c6ac-48ed-aed1-2303044904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49AC30-9628-4DCD-A9BA-2C09E02ECB2B}"/>
</file>

<file path=customXml/itemProps2.xml><?xml version="1.0" encoding="utf-8"?>
<ds:datastoreItem xmlns:ds="http://schemas.openxmlformats.org/officeDocument/2006/customXml" ds:itemID="{52B04150-8641-4D94-8107-411D099F4FD5}"/>
</file>

<file path=docProps/app.xml><?xml version="1.0" encoding="utf-8"?>
<Properties xmlns="http://schemas.openxmlformats.org/officeDocument/2006/extended-properties" xmlns:vt="http://schemas.openxmlformats.org/officeDocument/2006/docPropsVTypes">
  <Template>blank</Template>
  <TotalTime>857</TotalTime>
  <Words>1096</Words>
  <Application>Microsoft Office PowerPoint</Application>
  <PresentationFormat>Breedbeeld</PresentationFormat>
  <Paragraphs>167</Paragraphs>
  <Slides>22</Slides>
  <Notes>19</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22</vt:i4>
      </vt:variant>
    </vt:vector>
  </HeadingPairs>
  <TitlesOfParts>
    <vt:vector size="33" baseType="lpstr">
      <vt:lpstr>Arial</vt:lpstr>
      <vt:lpstr>Arial Black</vt:lpstr>
      <vt:lpstr>Calibri</vt:lpstr>
      <vt:lpstr>Lato</vt:lpstr>
      <vt:lpstr>Lato Black</vt:lpstr>
      <vt:lpstr>Lato Bold</vt:lpstr>
      <vt:lpstr>Lato Hairline</vt:lpstr>
      <vt:lpstr>Lato Light</vt:lpstr>
      <vt:lpstr>Museo Sans 300</vt:lpstr>
      <vt:lpstr>CROW-template-JAN 2019</vt:lpstr>
      <vt:lpstr>BULLETS WIT OP BLAUW</vt:lpstr>
      <vt:lpstr>Welkom!</vt:lpstr>
      <vt:lpstr>Programma</vt:lpstr>
      <vt:lpstr>PowerPoint-presentatie</vt:lpstr>
      <vt:lpstr>PowerPoint-presentatie</vt:lpstr>
      <vt:lpstr>PowerPoint-presentatie</vt:lpstr>
      <vt:lpstr>PowerPoint-presentatie</vt:lpstr>
      <vt:lpstr>PowerPoint-presentatie</vt:lpstr>
      <vt:lpstr>Definitie van een bouwteam</vt:lpstr>
      <vt:lpstr>PowerPoint-presentatie</vt:lpstr>
      <vt:lpstr>PowerPoint-presentatie</vt:lpstr>
      <vt:lpstr>PowerPoint-presentatie</vt:lpstr>
      <vt:lpstr>PowerPoint-presentatie</vt:lpstr>
      <vt:lpstr>PowerPoint-presentatie</vt:lpstr>
      <vt:lpstr>Wat ik nog wel eens hoor, een bestek maken is niet nodig…</vt:lpstr>
      <vt:lpstr>Gevolg: potentieel gedoe!</vt:lpstr>
      <vt:lpstr>1. RAW helpt met specificeren</vt:lpstr>
      <vt:lpstr>2. Kwaliteit is beschreven</vt:lpstr>
      <vt:lpstr>3. Standaardregelingen betaling en verrekeningen</vt:lpstr>
      <vt:lpstr>4. Mogelijkheid tot aanbesteden bij exit</vt:lpstr>
      <vt:lpstr>Stelling</vt:lpstr>
      <vt:lpstr>Eindpeiling </vt:lpstr>
      <vt:lpstr>Zullen we morgen samenwerken?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Onna, Niek van</dc:creator>
  <cp:lastModifiedBy>Niek van Onna</cp:lastModifiedBy>
  <cp:revision>3</cp:revision>
  <cp:lastPrinted>2019-01-03T11:27:59Z</cp:lastPrinted>
  <dcterms:created xsi:type="dcterms:W3CDTF">2022-05-03T07:40:53Z</dcterms:created>
  <dcterms:modified xsi:type="dcterms:W3CDTF">2022-06-08T12:25:44Z</dcterms:modified>
</cp:coreProperties>
</file>