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32"/>
  </p:notesMasterIdLst>
  <p:handoutMasterIdLst>
    <p:handoutMasterId r:id="rId33"/>
  </p:handoutMasterIdLst>
  <p:sldIdLst>
    <p:sldId id="256" r:id="rId6"/>
    <p:sldId id="259" r:id="rId7"/>
    <p:sldId id="260" r:id="rId8"/>
    <p:sldId id="261" r:id="rId9"/>
    <p:sldId id="262" r:id="rId10"/>
    <p:sldId id="263" r:id="rId11"/>
    <p:sldId id="264" r:id="rId12"/>
    <p:sldId id="269" r:id="rId13"/>
    <p:sldId id="266" r:id="rId14"/>
    <p:sldId id="270" r:id="rId15"/>
    <p:sldId id="271" r:id="rId16"/>
    <p:sldId id="265" r:id="rId17"/>
    <p:sldId id="272" r:id="rId18"/>
    <p:sldId id="267" r:id="rId19"/>
    <p:sldId id="268" r:id="rId20"/>
    <p:sldId id="273" r:id="rId21"/>
    <p:sldId id="274" r:id="rId22"/>
    <p:sldId id="275" r:id="rId23"/>
    <p:sldId id="279" r:id="rId24"/>
    <p:sldId id="278" r:id="rId25"/>
    <p:sldId id="277" r:id="rId26"/>
    <p:sldId id="280" r:id="rId27"/>
    <p:sldId id="281" r:id="rId28"/>
    <p:sldId id="276" r:id="rId29"/>
    <p:sldId id="282" r:id="rId30"/>
    <p:sldId id="283" r:id="rId31"/>
  </p:sldIdLst>
  <p:sldSz cx="12192000" cy="6858000"/>
  <p:notesSz cx="6858000" cy="9144000"/>
  <p:defaultTex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8126" autoAdjust="0"/>
  </p:normalViewPr>
  <p:slideViewPr>
    <p:cSldViewPr showGuides="1">
      <p:cViewPr varScale="1">
        <p:scale>
          <a:sx n="59" d="100"/>
          <a:sy n="59" d="100"/>
        </p:scale>
        <p:origin x="864" y="60"/>
      </p:cViewPr>
      <p:guideLst>
        <p:guide orient="horz" pos="2160"/>
        <p:guide pos="3840"/>
      </p:guideLst>
    </p:cSldViewPr>
  </p:slideViewPr>
  <p:notesTextViewPr>
    <p:cViewPr>
      <p:scale>
        <a:sx n="3" d="2"/>
        <a:sy n="3" d="2"/>
      </p:scale>
      <p:origin x="0" y="0"/>
    </p:cViewPr>
  </p:notesTextViewPr>
  <p:sorterViewPr>
    <p:cViewPr>
      <p:scale>
        <a:sx n="100" d="100"/>
        <a:sy n="100" d="100"/>
      </p:scale>
      <p:origin x="0" y="0"/>
    </p:cViewPr>
  </p:sorterViewPr>
  <p:notesViewPr>
    <p:cSldViewPr showGuides="1">
      <p:cViewPr varScale="1">
        <p:scale>
          <a:sx n="117" d="100"/>
          <a:sy n="117" d="100"/>
        </p:scale>
        <p:origin x="2184"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ED14B89-5A82-41F5-AAE1-EFC6166C87E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Date Placeholder 2">
            <a:extLst>
              <a:ext uri="{FF2B5EF4-FFF2-40B4-BE49-F238E27FC236}">
                <a16:creationId xmlns:a16="http://schemas.microsoft.com/office/drawing/2014/main" id="{8523982D-6277-4931-9A4D-A97EC6993D5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FE80DF5-C70F-4C10-831D-B1C4FA674240}" type="datetimeFigureOut">
              <a:rPr lang="nl-NL" smtClean="0"/>
              <a:t>30-9-2025</a:t>
            </a:fld>
            <a:endParaRPr lang="nl-NL"/>
          </a:p>
        </p:txBody>
      </p:sp>
      <p:sp>
        <p:nvSpPr>
          <p:cNvPr id="4" name="Footer Placeholder 3">
            <a:extLst>
              <a:ext uri="{FF2B5EF4-FFF2-40B4-BE49-F238E27FC236}">
                <a16:creationId xmlns:a16="http://schemas.microsoft.com/office/drawing/2014/main" id="{CD8C018A-A3B7-4037-98A1-F4F56543EF5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Slide Number Placeholder 4">
            <a:extLst>
              <a:ext uri="{FF2B5EF4-FFF2-40B4-BE49-F238E27FC236}">
                <a16:creationId xmlns:a16="http://schemas.microsoft.com/office/drawing/2014/main" id="{8FC43C37-D835-4C98-AD30-87DD5C5447C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4832E24-A7A5-44E7-AC5E-A7ADC0994C2E}" type="slidenum">
              <a:rPr lang="nl-NL" smtClean="0"/>
              <a:t>‹nr.›</a:t>
            </a:fld>
            <a:endParaRPr lang="nl-NL"/>
          </a:p>
        </p:txBody>
      </p:sp>
    </p:spTree>
    <p:extLst>
      <p:ext uri="{BB962C8B-B14F-4D97-AF65-F5344CB8AC3E}">
        <p14:creationId xmlns:p14="http://schemas.microsoft.com/office/powerpoint/2010/main" val="1607222255"/>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24T09:22:35.37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1,'252'7,"9"0,385-7,-575 3,93 16,-90-8,82 1,-6-14,95 3,-136 12,32 2,398-13,-269-4,-161 3,-5 1,129-14,-144 2,97 0,866 10,-896-7,-13-1,-112 8</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24T09:22:35.38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9,'358'-9,"-270"12,146 21,-73-4,168 1,3196-22,-1971 1,-1531 2,1 0,-1 1,0 2,0 0,37 14,-48-15,8 2,1-1,0-1,0-1,23 0,87-4,-51-1,114-9,-192 10,2 1,0 0,0 0,-1-1,1 0,0 0,0 0,-1 0,1 0,0-1,5-3,0-5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24T09:22:35.39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0,'2101'0,"-2078"2,0 0,-1 2,40 10,-35-7,52 7,122-12,-116-3,-58 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24T09:22:35.39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31,'2'-2,"-1"0,1 1,0-1,0 0,0 0,0 1,0-1,0 1,0 0,1 0,-1 0,0 0,1 0,-1 0,1 0,-1 1,5-1,44-3,124 15,-154-8,162 23,-101-12,125 5,-206-19,35 0,0 1,0 2,42 9,-40-5,1-3,0-1,67-4,-47 0,267-6,50-1,88 8,-441-2,-1-1,1 0,-1-2,0-1,0 0,27-13,-26 9,0 2,1 1,0 0,0 2,33-3,162 8,-90 2,-7 5,-21 0,-74-5,51 11,6 1,-23-7,-36-3</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6800EC-2BDB-4F16-B17E-C77A9944DB38}" type="datetimeFigureOut">
              <a:rPr lang="en-NL" smtClean="0"/>
              <a:t>09/30/2025</a:t>
            </a:fld>
            <a:endParaRPr lang="en-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C9E407-FC0B-4511-B6ED-D3BD9A526ED9}" type="slidenum">
              <a:rPr lang="en-NL" smtClean="0"/>
              <a:t>‹nr.›</a:t>
            </a:fld>
            <a:endParaRPr lang="en-NL"/>
          </a:p>
        </p:txBody>
      </p:sp>
    </p:spTree>
    <p:extLst>
      <p:ext uri="{BB962C8B-B14F-4D97-AF65-F5344CB8AC3E}">
        <p14:creationId xmlns:p14="http://schemas.microsoft.com/office/powerpoint/2010/main" val="2817055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 Slide">
    <p:spTree>
      <p:nvGrpSpPr>
        <p:cNvPr id="1" name=""/>
        <p:cNvGrpSpPr/>
        <p:nvPr/>
      </p:nvGrpSpPr>
      <p:grpSpPr>
        <a:xfrm>
          <a:off x="0" y="0"/>
          <a:ext cx="0" cy="0"/>
          <a:chOff x="0" y="0"/>
          <a:chExt cx="0" cy="0"/>
        </a:xfrm>
      </p:grpSpPr>
      <p:sp>
        <p:nvSpPr>
          <p:cNvPr id="13" name="Graphic 11">
            <a:extLst>
              <a:ext uri="{FF2B5EF4-FFF2-40B4-BE49-F238E27FC236}">
                <a16:creationId xmlns:a16="http://schemas.microsoft.com/office/drawing/2014/main" id="{8BCDAF45-FFB1-4290-B985-8F88FC8B120A}"/>
              </a:ext>
            </a:extLst>
          </p:cNvPr>
          <p:cNvSpPr/>
          <p:nvPr/>
        </p:nvSpPr>
        <p:spPr>
          <a:xfrm>
            <a:off x="0" y="0"/>
            <a:ext cx="12192000" cy="3299145"/>
          </a:xfrm>
          <a:custGeom>
            <a:avLst/>
            <a:gdLst>
              <a:gd name="connsiteX0" fmla="*/ 12192000 w 12192000"/>
              <a:gd name="connsiteY0" fmla="*/ 3033141 h 3299145"/>
              <a:gd name="connsiteX1" fmla="*/ 12192000 w 12192000"/>
              <a:gd name="connsiteY1" fmla="*/ 0 h 3299145"/>
              <a:gd name="connsiteX2" fmla="*/ 0 w 12192000"/>
              <a:gd name="connsiteY2" fmla="*/ 0 h 3299145"/>
              <a:gd name="connsiteX3" fmla="*/ 0 w 12192000"/>
              <a:gd name="connsiteY3" fmla="*/ 2216023 h 3299145"/>
              <a:gd name="connsiteX4" fmla="*/ 12192000 w 12192000"/>
              <a:gd name="connsiteY4" fmla="*/ 3033141 h 3299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299145">
                <a:moveTo>
                  <a:pt x="12192000" y="3033141"/>
                </a:moveTo>
                <a:lnTo>
                  <a:pt x="12192000" y="0"/>
                </a:lnTo>
                <a:lnTo>
                  <a:pt x="0" y="0"/>
                </a:lnTo>
                <a:lnTo>
                  <a:pt x="0" y="2216023"/>
                </a:lnTo>
                <a:cubicBezTo>
                  <a:pt x="2690749" y="3291840"/>
                  <a:pt x="7224269" y="3570351"/>
                  <a:pt x="12192000" y="3033141"/>
                </a:cubicBezTo>
                <a:close/>
              </a:path>
            </a:pathLst>
          </a:custGeom>
          <a:solidFill>
            <a:schemeClr val="tx2"/>
          </a:solidFill>
          <a:ln w="12700" cap="flat">
            <a:noFill/>
            <a:prstDash val="solid"/>
            <a:miter/>
          </a:ln>
        </p:spPr>
        <p:txBody>
          <a:bodyPr rtlCol="0" anchor="ctr"/>
          <a:lstStyle/>
          <a:p>
            <a:endParaRPr lang="nl-NL"/>
          </a:p>
        </p:txBody>
      </p:sp>
      <p:sp>
        <p:nvSpPr>
          <p:cNvPr id="19" name="Picture Placeholder 18">
            <a:extLst>
              <a:ext uri="{FF2B5EF4-FFF2-40B4-BE49-F238E27FC236}">
                <a16:creationId xmlns:a16="http://schemas.microsoft.com/office/drawing/2014/main" id="{1825A1D8-AE5F-4F8F-A647-FF282BD7C264}"/>
              </a:ext>
            </a:extLst>
          </p:cNvPr>
          <p:cNvSpPr>
            <a:spLocks noGrp="1"/>
          </p:cNvSpPr>
          <p:nvPr>
            <p:ph type="pic" sz="quarter" idx="12" hasCustomPrompt="1"/>
          </p:nvPr>
        </p:nvSpPr>
        <p:spPr>
          <a:xfrm>
            <a:off x="2945258" y="0"/>
            <a:ext cx="9246743" cy="3299191"/>
          </a:xfrm>
          <a:custGeom>
            <a:avLst/>
            <a:gdLst>
              <a:gd name="connsiteX0" fmla="*/ 0 w 9246743"/>
              <a:gd name="connsiteY0" fmla="*/ 0 h 3299191"/>
              <a:gd name="connsiteX1" fmla="*/ 7944612 w 9246743"/>
              <a:gd name="connsiteY1" fmla="*/ 0 h 3299191"/>
              <a:gd name="connsiteX2" fmla="*/ 9246743 w 9246743"/>
              <a:gd name="connsiteY2" fmla="*/ 1304290 h 3299191"/>
              <a:gd name="connsiteX3" fmla="*/ 9246743 w 9246743"/>
              <a:gd name="connsiteY3" fmla="*/ 3033141 h 3299191"/>
              <a:gd name="connsiteX4" fmla="*/ 3500628 w 9246743"/>
              <a:gd name="connsiteY4" fmla="*/ 3285236 h 3299191"/>
              <a:gd name="connsiteX5" fmla="*/ 0 w 9246743"/>
              <a:gd name="connsiteY5" fmla="*/ 0 h 3299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46743" h="3299191">
                <a:moveTo>
                  <a:pt x="0" y="0"/>
                </a:moveTo>
                <a:lnTo>
                  <a:pt x="7944612" y="0"/>
                </a:lnTo>
                <a:cubicBezTo>
                  <a:pt x="8405215" y="407414"/>
                  <a:pt x="8840089" y="843015"/>
                  <a:pt x="9246743" y="1304290"/>
                </a:cubicBezTo>
                <a:lnTo>
                  <a:pt x="9246743" y="3033141"/>
                </a:lnTo>
                <a:cubicBezTo>
                  <a:pt x="7228205" y="3251200"/>
                  <a:pt x="5281295" y="3335147"/>
                  <a:pt x="3500628" y="3285236"/>
                </a:cubicBezTo>
                <a:cubicBezTo>
                  <a:pt x="2595004" y="1941386"/>
                  <a:pt x="1398575" y="818571"/>
                  <a:pt x="0" y="0"/>
                </a:cubicBezTo>
                <a:close/>
              </a:path>
            </a:pathLst>
          </a:custGeom>
          <a:solidFill>
            <a:schemeClr val="accent2"/>
          </a:solidFill>
        </p:spPr>
        <p:txBody>
          <a:bodyPr wrap="square" anchor="ctr" anchorCtr="0">
            <a:noAutofit/>
          </a:bodyPr>
          <a:lstStyle>
            <a:lvl1pPr algn="ctr">
              <a:defRPr>
                <a:solidFill>
                  <a:schemeClr val="bg2"/>
                </a:solidFill>
              </a:defRPr>
            </a:lvl1pPr>
          </a:lstStyle>
          <a:p>
            <a:r>
              <a:rPr lang="nl-NL" dirty="0"/>
              <a:t>Afbeelding</a:t>
            </a:r>
          </a:p>
        </p:txBody>
      </p:sp>
      <p:sp>
        <p:nvSpPr>
          <p:cNvPr id="2" name="Title 1">
            <a:extLst>
              <a:ext uri="{FF2B5EF4-FFF2-40B4-BE49-F238E27FC236}">
                <a16:creationId xmlns:a16="http://schemas.microsoft.com/office/drawing/2014/main" id="{8AAAA87F-084B-4435-BCE3-AC59B9EF6ADC}"/>
              </a:ext>
            </a:extLst>
          </p:cNvPr>
          <p:cNvSpPr>
            <a:spLocks noGrp="1" noSelect="1" noRot="1" noChangeAspect="1" noMove="1" noResize="1" noEditPoints="1" noAdjustHandles="1" noChangeArrowheads="1" noChangeShapeType="1" noTextEdit="1"/>
          </p:cNvSpPr>
          <p:nvPr>
            <p:ph type="ctrTitle"/>
          </p:nvPr>
        </p:nvSpPr>
        <p:spPr>
          <a:xfrm>
            <a:off x="2255838" y="3424566"/>
            <a:ext cx="7683500" cy="1589739"/>
          </a:xfrm>
        </p:spPr>
        <p:txBody>
          <a:bodyPr anchor="b"/>
          <a:lstStyle>
            <a:lvl1pPr algn="l">
              <a:defRPr sz="4800">
                <a:solidFill>
                  <a:schemeClr val="tx2"/>
                </a:solidFill>
              </a:defRPr>
            </a:lvl1pPr>
          </a:lstStyle>
          <a:p>
            <a:r>
              <a:rPr lang="nl-NL" noProof="0"/>
              <a:t>Klik om stijl te bewerken</a:t>
            </a:r>
            <a:endParaRPr lang="nl-NL" noProof="0" dirty="0"/>
          </a:p>
        </p:txBody>
      </p:sp>
      <p:sp>
        <p:nvSpPr>
          <p:cNvPr id="3" name="Subtitle 2">
            <a:extLst>
              <a:ext uri="{FF2B5EF4-FFF2-40B4-BE49-F238E27FC236}">
                <a16:creationId xmlns:a16="http://schemas.microsoft.com/office/drawing/2014/main" id="{226ECE75-7E3B-4685-9122-03119A2B2D18}"/>
              </a:ext>
            </a:extLst>
          </p:cNvPr>
          <p:cNvSpPr>
            <a:spLocks noGrp="1" noSelect="1" noRot="1" noChangeAspect="1" noMove="1" noResize="1" noEditPoints="1" noAdjustHandles="1" noChangeArrowheads="1" noChangeShapeType="1" noTextEdit="1"/>
          </p:cNvSpPr>
          <p:nvPr>
            <p:ph type="subTitle" idx="1"/>
          </p:nvPr>
        </p:nvSpPr>
        <p:spPr>
          <a:xfrm>
            <a:off x="2255838" y="5104959"/>
            <a:ext cx="7683500" cy="436562"/>
          </a:xfrm>
        </p:spPr>
        <p:txBody>
          <a:bodyPr/>
          <a:lstStyle>
            <a:lvl1pPr marL="0" indent="0" algn="l">
              <a:buNone/>
              <a:defRPr sz="2400" b="1">
                <a:solidFill>
                  <a:schemeClr val="tx2"/>
                </a:solidFill>
                <a:latin typeface="Daytona Condensed" panose="020B0506030503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endParaRPr lang="nl-NL" noProof="0" dirty="0"/>
          </a:p>
        </p:txBody>
      </p:sp>
      <p:sp>
        <p:nvSpPr>
          <p:cNvPr id="24" name="Graphic 21">
            <a:extLst>
              <a:ext uri="{FF2B5EF4-FFF2-40B4-BE49-F238E27FC236}">
                <a16:creationId xmlns:a16="http://schemas.microsoft.com/office/drawing/2014/main" id="{30797BB3-31AE-4237-BD1F-511A7BC0119A}"/>
              </a:ext>
            </a:extLst>
          </p:cNvPr>
          <p:cNvSpPr/>
          <p:nvPr/>
        </p:nvSpPr>
        <p:spPr>
          <a:xfrm>
            <a:off x="0" y="5571744"/>
            <a:ext cx="4570221" cy="1286255"/>
          </a:xfrm>
          <a:custGeom>
            <a:avLst/>
            <a:gdLst>
              <a:gd name="connsiteX0" fmla="*/ 0 w 4570221"/>
              <a:gd name="connsiteY0" fmla="*/ 0 h 1286255"/>
              <a:gd name="connsiteX1" fmla="*/ 0 w 4570221"/>
              <a:gd name="connsiteY1" fmla="*/ 1286256 h 1286255"/>
              <a:gd name="connsiteX2" fmla="*/ 4570222 w 4570221"/>
              <a:gd name="connsiteY2" fmla="*/ 1286256 h 1286255"/>
              <a:gd name="connsiteX3" fmla="*/ 0 w 4570221"/>
              <a:gd name="connsiteY3" fmla="*/ 0 h 1286255"/>
            </a:gdLst>
            <a:ahLst/>
            <a:cxnLst>
              <a:cxn ang="0">
                <a:pos x="connsiteX0" y="connsiteY0"/>
              </a:cxn>
              <a:cxn ang="0">
                <a:pos x="connsiteX1" y="connsiteY1"/>
              </a:cxn>
              <a:cxn ang="0">
                <a:pos x="connsiteX2" y="connsiteY2"/>
              </a:cxn>
              <a:cxn ang="0">
                <a:pos x="connsiteX3" y="connsiteY3"/>
              </a:cxn>
            </a:cxnLst>
            <a:rect l="l" t="t" r="r" b="b"/>
            <a:pathLst>
              <a:path w="4570221" h="1286255">
                <a:moveTo>
                  <a:pt x="0" y="0"/>
                </a:moveTo>
                <a:lnTo>
                  <a:pt x="0" y="1286256"/>
                </a:lnTo>
                <a:lnTo>
                  <a:pt x="4570222" y="1286256"/>
                </a:lnTo>
                <a:cubicBezTo>
                  <a:pt x="3237230" y="760857"/>
                  <a:pt x="1699895" y="331724"/>
                  <a:pt x="0" y="0"/>
                </a:cubicBezTo>
                <a:close/>
              </a:path>
            </a:pathLst>
          </a:custGeom>
          <a:solidFill>
            <a:schemeClr val="accent1"/>
          </a:solidFill>
          <a:ln w="12700" cap="flat">
            <a:noFill/>
            <a:prstDash val="solid"/>
            <a:miter/>
          </a:ln>
        </p:spPr>
        <p:txBody>
          <a:bodyPr rtlCol="0" anchor="ctr"/>
          <a:lstStyle/>
          <a:p>
            <a:endParaRPr lang="nl-NL"/>
          </a:p>
        </p:txBody>
      </p:sp>
      <p:pic>
        <p:nvPicPr>
          <p:cNvPr id="12" name="Graphic 11">
            <a:extLst>
              <a:ext uri="{FF2B5EF4-FFF2-40B4-BE49-F238E27FC236}">
                <a16:creationId xmlns:a16="http://schemas.microsoft.com/office/drawing/2014/main" id="{C45714BD-36FC-4967-9595-4FF6E3215FC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29838" y="5903973"/>
            <a:ext cx="1776412" cy="752415"/>
          </a:xfrm>
          <a:prstGeom prst="rect">
            <a:avLst/>
          </a:prstGeom>
        </p:spPr>
      </p:pic>
      <p:sp>
        <p:nvSpPr>
          <p:cNvPr id="14" name="Footer Placeholder 4">
            <a:extLst>
              <a:ext uri="{FF2B5EF4-FFF2-40B4-BE49-F238E27FC236}">
                <a16:creationId xmlns:a16="http://schemas.microsoft.com/office/drawing/2014/main" id="{97BCCCAA-6D7F-4F0A-B88E-BAE1DE084148}"/>
              </a:ext>
            </a:extLst>
          </p:cNvPr>
          <p:cNvSpPr>
            <a:spLocks noGrp="1"/>
          </p:cNvSpPr>
          <p:nvPr>
            <p:ph type="ftr" sz="quarter" idx="3"/>
          </p:nvPr>
        </p:nvSpPr>
        <p:spPr>
          <a:xfrm>
            <a:off x="4221542" y="6384565"/>
            <a:ext cx="3748088" cy="268648"/>
          </a:xfrm>
          <a:prstGeom prst="rect">
            <a:avLst/>
          </a:prstGeom>
        </p:spPr>
        <p:txBody>
          <a:bodyPr vert="horz" lIns="91440" tIns="0" rIns="91440" bIns="0" rtlCol="0" anchor="t" anchorCtr="0"/>
          <a:lstStyle>
            <a:lvl1pPr algn="l">
              <a:defRPr sz="1200">
                <a:solidFill>
                  <a:schemeClr val="bg2">
                    <a:lumMod val="50000"/>
                  </a:schemeClr>
                </a:solidFill>
              </a:defRPr>
            </a:lvl1pPr>
          </a:lstStyle>
          <a:p>
            <a:endParaRPr lang="nl-NL" dirty="0"/>
          </a:p>
        </p:txBody>
      </p:sp>
      <p:sp>
        <p:nvSpPr>
          <p:cNvPr id="15" name="Date Placeholder 3">
            <a:extLst>
              <a:ext uri="{FF2B5EF4-FFF2-40B4-BE49-F238E27FC236}">
                <a16:creationId xmlns:a16="http://schemas.microsoft.com/office/drawing/2014/main" id="{C17637E5-D113-4493-A7A0-B1DBF97EC0ED}"/>
              </a:ext>
            </a:extLst>
          </p:cNvPr>
          <p:cNvSpPr>
            <a:spLocks noGrp="1"/>
          </p:cNvSpPr>
          <p:nvPr>
            <p:ph type="dt" sz="half" idx="2"/>
          </p:nvPr>
        </p:nvSpPr>
        <p:spPr>
          <a:xfrm>
            <a:off x="285751" y="6384565"/>
            <a:ext cx="1778140" cy="268648"/>
          </a:xfrm>
          <a:prstGeom prst="rect">
            <a:avLst/>
          </a:prstGeom>
        </p:spPr>
        <p:txBody>
          <a:bodyPr vert="horz" lIns="76200" tIns="0" rIns="76200" bIns="0" anchor="t" anchorCtr="0"/>
          <a:lstStyle>
            <a:lvl1pPr>
              <a:defRPr sz="1200">
                <a:solidFill>
                  <a:schemeClr val="bg1"/>
                </a:solidFill>
              </a:defRPr>
            </a:lvl1pPr>
          </a:lstStyle>
          <a:p>
            <a:fld id="{47F63991-1191-4145-8962-578FBEFAC86D}" type="datetimeFigureOut">
              <a:rPr lang="nl-NL" smtClean="0"/>
              <a:pPr/>
              <a:t>30-9-2025</a:t>
            </a:fld>
            <a:endParaRPr lang="nl-NL" dirty="0"/>
          </a:p>
        </p:txBody>
      </p:sp>
      <p:sp>
        <p:nvSpPr>
          <p:cNvPr id="11" name="TextBox 10">
            <a:extLst>
              <a:ext uri="{FF2B5EF4-FFF2-40B4-BE49-F238E27FC236}">
                <a16:creationId xmlns:a16="http://schemas.microsoft.com/office/drawing/2014/main" id="{0B6F11E7-6FA1-44AC-B28A-F32E39E7ED68}"/>
              </a:ext>
            </a:extLst>
          </p:cNvPr>
          <p:cNvSpPr txBox="1"/>
          <p:nvPr userDrawn="1"/>
        </p:nvSpPr>
        <p:spPr>
          <a:xfrm>
            <a:off x="12268200" y="204788"/>
            <a:ext cx="1809750" cy="2506265"/>
          </a:xfrm>
          <a:prstGeom prst="rect">
            <a:avLst/>
          </a:prstGeom>
          <a:solidFill>
            <a:schemeClr val="accent4">
              <a:lumMod val="40000"/>
              <a:lumOff val="60000"/>
            </a:schemeClr>
          </a:solidFill>
          <a:ln>
            <a:solidFill>
              <a:schemeClr val="accent3"/>
            </a:solidFill>
          </a:ln>
        </p:spPr>
        <p:txBody>
          <a:bodyPr wrap="square" rtlCol="0">
            <a:noAutofit/>
          </a:bodyPr>
          <a:lstStyle/>
          <a:p>
            <a:pPr>
              <a:lnSpc>
                <a:spcPct val="150000"/>
              </a:lnSpc>
            </a:pPr>
            <a:r>
              <a:rPr lang="nl-NL" sz="1150" noProof="0" dirty="0">
                <a:solidFill>
                  <a:schemeClr val="accent3"/>
                </a:solidFill>
              </a:rPr>
              <a:t>Bevat dit kader al een afbeelding? Gebruik dan niet de functie “Afbeelding vervangen”, maar selecteer het kader en verwijder deze. Het kader wordt dan opnieuw ingesteld waarna een nieuwe afbeelding geplaatst kan worden.</a:t>
            </a:r>
          </a:p>
        </p:txBody>
      </p:sp>
    </p:spTree>
    <p:extLst>
      <p:ext uri="{BB962C8B-B14F-4D97-AF65-F5344CB8AC3E}">
        <p14:creationId xmlns:p14="http://schemas.microsoft.com/office/powerpoint/2010/main" val="40514765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Media - beeldvullend">
    <p:bg>
      <p:bgPr>
        <a:solidFill>
          <a:schemeClr val="tx2"/>
        </a:solidFill>
        <a:effectLst/>
      </p:bgPr>
    </p:bg>
    <p:spTree>
      <p:nvGrpSpPr>
        <p:cNvPr id="1" name=""/>
        <p:cNvGrpSpPr/>
        <p:nvPr/>
      </p:nvGrpSpPr>
      <p:grpSpPr>
        <a:xfrm>
          <a:off x="0" y="0"/>
          <a:ext cx="0" cy="0"/>
          <a:chOff x="0" y="0"/>
          <a:chExt cx="0" cy="0"/>
        </a:xfrm>
      </p:grpSpPr>
      <p:sp>
        <p:nvSpPr>
          <p:cNvPr id="18" name="Graphic 12">
            <a:extLst>
              <a:ext uri="{FF2B5EF4-FFF2-40B4-BE49-F238E27FC236}">
                <a16:creationId xmlns:a16="http://schemas.microsoft.com/office/drawing/2014/main" id="{17EDB3CD-3A7B-4F52-B50B-66F647FC9D64}"/>
              </a:ext>
            </a:extLst>
          </p:cNvPr>
          <p:cNvSpPr/>
          <p:nvPr userDrawn="1"/>
        </p:nvSpPr>
        <p:spPr>
          <a:xfrm>
            <a:off x="8395699" y="6200487"/>
            <a:ext cx="3799480" cy="661088"/>
          </a:xfrm>
          <a:custGeom>
            <a:avLst/>
            <a:gdLst>
              <a:gd name="connsiteX0" fmla="*/ 3799480 w 3799480"/>
              <a:gd name="connsiteY0" fmla="*/ 661089 h 661088"/>
              <a:gd name="connsiteX1" fmla="*/ 3799480 w 3799480"/>
              <a:gd name="connsiteY1" fmla="*/ 0 h 661088"/>
              <a:gd name="connsiteX2" fmla="*/ -1 w 3799480"/>
              <a:gd name="connsiteY2" fmla="*/ 661089 h 661088"/>
            </a:gdLst>
            <a:ahLst/>
            <a:cxnLst>
              <a:cxn ang="0">
                <a:pos x="connsiteX0" y="connsiteY0"/>
              </a:cxn>
              <a:cxn ang="0">
                <a:pos x="connsiteX1" y="connsiteY1"/>
              </a:cxn>
              <a:cxn ang="0">
                <a:pos x="connsiteX2" y="connsiteY2"/>
              </a:cxn>
            </a:cxnLst>
            <a:rect l="l" t="t" r="r" b="b"/>
            <a:pathLst>
              <a:path w="3799480" h="661088">
                <a:moveTo>
                  <a:pt x="3799480" y="661089"/>
                </a:moveTo>
                <a:lnTo>
                  <a:pt x="3799480" y="0"/>
                </a:lnTo>
                <a:cubicBezTo>
                  <a:pt x="2514463" y="95985"/>
                  <a:pt x="1241918" y="317399"/>
                  <a:pt x="-1" y="661089"/>
                </a:cubicBezTo>
                <a:close/>
              </a:path>
            </a:pathLst>
          </a:custGeom>
          <a:solidFill>
            <a:schemeClr val="accent1"/>
          </a:solidFill>
          <a:ln w="25400" cap="flat">
            <a:solidFill>
              <a:schemeClr val="accent1"/>
            </a:solidFill>
            <a:prstDash val="solid"/>
            <a:miter/>
          </a:ln>
        </p:spPr>
        <p:txBody>
          <a:bodyPr rtlCol="0" anchor="ctr"/>
          <a:lstStyle/>
          <a:p>
            <a:endParaRPr lang="en-NL"/>
          </a:p>
        </p:txBody>
      </p:sp>
      <p:sp>
        <p:nvSpPr>
          <p:cNvPr id="17" name="Tijdelijke aanduiding voor media 16">
            <a:extLst>
              <a:ext uri="{FF2B5EF4-FFF2-40B4-BE49-F238E27FC236}">
                <a16:creationId xmlns:a16="http://schemas.microsoft.com/office/drawing/2014/main" id="{40D1E573-32F3-45CA-A6AF-977CFDD1BED8}"/>
              </a:ext>
            </a:extLst>
          </p:cNvPr>
          <p:cNvSpPr>
            <a:spLocks noGrp="1"/>
          </p:cNvSpPr>
          <p:nvPr>
            <p:ph type="media" sz="quarter" idx="10"/>
          </p:nvPr>
        </p:nvSpPr>
        <p:spPr>
          <a:xfrm>
            <a:off x="4354" y="0"/>
            <a:ext cx="12192000" cy="6861175"/>
          </a:xfrm>
          <a:custGeom>
            <a:avLst/>
            <a:gdLst>
              <a:gd name="connsiteX0" fmla="*/ 0 w 12192000"/>
              <a:gd name="connsiteY0" fmla="*/ 0 h 6861175"/>
              <a:gd name="connsiteX1" fmla="*/ 3975469 w 12192000"/>
              <a:gd name="connsiteY1" fmla="*/ 0 h 6861175"/>
              <a:gd name="connsiteX2" fmla="*/ 4887941 w 12192000"/>
              <a:gd name="connsiteY2" fmla="*/ 118678 h 6861175"/>
              <a:gd name="connsiteX3" fmla="*/ 11071790 w 12192000"/>
              <a:gd name="connsiteY3" fmla="*/ 350511 h 6861175"/>
              <a:gd name="connsiteX4" fmla="*/ 12192000 w 12192000"/>
              <a:gd name="connsiteY4" fmla="*/ 308522 h 6861175"/>
              <a:gd name="connsiteX5" fmla="*/ 12192000 w 12192000"/>
              <a:gd name="connsiteY5" fmla="*/ 6203938 h 6861175"/>
              <a:gd name="connsiteX6" fmla="*/ 11713918 w 12192000"/>
              <a:gd name="connsiteY6" fmla="*/ 6245529 h 6861175"/>
              <a:gd name="connsiteX7" fmla="*/ 8862818 w 12192000"/>
              <a:gd name="connsiteY7" fmla="*/ 6741604 h 6861175"/>
              <a:gd name="connsiteX8" fmla="*/ 8409259 w 12192000"/>
              <a:gd name="connsiteY8" fmla="*/ 6861175 h 6861175"/>
              <a:gd name="connsiteX9" fmla="*/ 7128316 w 12192000"/>
              <a:gd name="connsiteY9" fmla="*/ 6861175 h 6861175"/>
              <a:gd name="connsiteX10" fmla="*/ 6205193 w 12192000"/>
              <a:gd name="connsiteY10" fmla="*/ 6802857 h 6861175"/>
              <a:gd name="connsiteX11" fmla="*/ 807994 w 12192000"/>
              <a:gd name="connsiteY11" fmla="*/ 6078928 h 6861175"/>
              <a:gd name="connsiteX12" fmla="*/ 0 w 12192000"/>
              <a:gd name="connsiteY12" fmla="*/ 5899942 h 6861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6861175">
                <a:moveTo>
                  <a:pt x="0" y="0"/>
                </a:moveTo>
                <a:lnTo>
                  <a:pt x="3975469" y="0"/>
                </a:lnTo>
                <a:lnTo>
                  <a:pt x="4887941" y="118678"/>
                </a:lnTo>
                <a:cubicBezTo>
                  <a:pt x="6756732" y="333920"/>
                  <a:pt x="8846726" y="411591"/>
                  <a:pt x="11071790" y="350511"/>
                </a:cubicBezTo>
                <a:lnTo>
                  <a:pt x="12192000" y="308522"/>
                </a:lnTo>
                <a:lnTo>
                  <a:pt x="12192000" y="6203938"/>
                </a:lnTo>
                <a:lnTo>
                  <a:pt x="11713918" y="6245529"/>
                </a:lnTo>
                <a:cubicBezTo>
                  <a:pt x="10752706" y="6340999"/>
                  <a:pt x="9799787" y="6506801"/>
                  <a:pt x="8862818" y="6741604"/>
                </a:cubicBezTo>
                <a:lnTo>
                  <a:pt x="8409259" y="6861175"/>
                </a:lnTo>
                <a:lnTo>
                  <a:pt x="7128316" y="6861175"/>
                </a:lnTo>
                <a:lnTo>
                  <a:pt x="6205193" y="6802857"/>
                </a:lnTo>
                <a:cubicBezTo>
                  <a:pt x="4266267" y="6662192"/>
                  <a:pt x="2452577" y="6420328"/>
                  <a:pt x="807994" y="6078928"/>
                </a:cubicBezTo>
                <a:lnTo>
                  <a:pt x="0" y="5899942"/>
                </a:lnTo>
                <a:close/>
              </a:path>
            </a:pathLst>
          </a:custGeom>
          <a:solidFill>
            <a:schemeClr val="bg2"/>
          </a:solidFill>
        </p:spPr>
        <p:txBody>
          <a:bodyPr wrap="square" lIns="288000" tIns="180000" rIns="288000" bIns="180000">
            <a:noAutofit/>
          </a:bodyPr>
          <a:lstStyle/>
          <a:p>
            <a:r>
              <a:rPr lang="nl-NL"/>
              <a:t>Klik op het pictogram als u media wilt toevoegen</a:t>
            </a:r>
          </a:p>
        </p:txBody>
      </p:sp>
      <p:sp>
        <p:nvSpPr>
          <p:cNvPr id="8" name="Footer Placeholder 4">
            <a:extLst>
              <a:ext uri="{FF2B5EF4-FFF2-40B4-BE49-F238E27FC236}">
                <a16:creationId xmlns:a16="http://schemas.microsoft.com/office/drawing/2014/main" id="{C948832E-A2CF-4B64-9133-531C2469EB8E}"/>
              </a:ext>
            </a:extLst>
          </p:cNvPr>
          <p:cNvSpPr>
            <a:spLocks noGrp="1" noSelect="1" noRot="1" noChangeAspect="1" noMove="1" noResize="1" noEditPoints="1" noAdjustHandles="1" noChangeArrowheads="1" noChangeShapeType="1" noTextEdit="1"/>
          </p:cNvSpPr>
          <p:nvPr>
            <p:ph type="ftr" sz="quarter" idx="3"/>
          </p:nvPr>
        </p:nvSpPr>
        <p:spPr>
          <a:xfrm>
            <a:off x="4221542" y="6384565"/>
            <a:ext cx="3748088" cy="268648"/>
          </a:xfrm>
          <a:prstGeom prst="rect">
            <a:avLst/>
          </a:prstGeom>
        </p:spPr>
        <p:txBody>
          <a:bodyPr vert="horz" lIns="91440" tIns="0" rIns="91440" bIns="0" rtlCol="0" anchor="t" anchorCtr="0"/>
          <a:lstStyle>
            <a:lvl1pPr algn="l">
              <a:defRPr sz="1200">
                <a:solidFill>
                  <a:schemeClr val="bg2">
                    <a:lumMod val="50000"/>
                  </a:schemeClr>
                </a:solidFill>
              </a:defRPr>
            </a:lvl1pPr>
          </a:lstStyle>
          <a:p>
            <a:endParaRPr lang="nl-NL" dirty="0"/>
          </a:p>
        </p:txBody>
      </p:sp>
      <p:sp>
        <p:nvSpPr>
          <p:cNvPr id="9" name="Date Placeholder 3">
            <a:extLst>
              <a:ext uri="{FF2B5EF4-FFF2-40B4-BE49-F238E27FC236}">
                <a16:creationId xmlns:a16="http://schemas.microsoft.com/office/drawing/2014/main" id="{C624F805-A894-438A-9D8A-3FB7AC27B15F}"/>
              </a:ext>
            </a:extLst>
          </p:cNvPr>
          <p:cNvSpPr>
            <a:spLocks noGrp="1" noSelect="1" noRot="1" noChangeAspect="1" noMove="1" noResize="1" noEditPoints="1" noAdjustHandles="1" noChangeArrowheads="1" noChangeShapeType="1" noTextEdit="1"/>
          </p:cNvSpPr>
          <p:nvPr>
            <p:ph type="dt" sz="half" idx="2"/>
          </p:nvPr>
        </p:nvSpPr>
        <p:spPr>
          <a:xfrm>
            <a:off x="285751" y="6384565"/>
            <a:ext cx="1778140" cy="268648"/>
          </a:xfrm>
          <a:prstGeom prst="rect">
            <a:avLst/>
          </a:prstGeom>
        </p:spPr>
        <p:txBody>
          <a:bodyPr vert="horz" lIns="76200" tIns="0" rIns="76200" bIns="0" anchor="t" anchorCtr="0"/>
          <a:lstStyle>
            <a:lvl1pPr>
              <a:defRPr sz="1200">
                <a:solidFill>
                  <a:schemeClr val="bg1"/>
                </a:solidFill>
              </a:defRPr>
            </a:lvl1pPr>
          </a:lstStyle>
          <a:p>
            <a:fld id="{47F63991-1191-4145-8962-578FBEFAC86D}" type="datetimeFigureOut">
              <a:rPr lang="nl-NL" smtClean="0"/>
              <a:pPr/>
              <a:t>30-9-2025</a:t>
            </a:fld>
            <a:endParaRPr lang="nl-NL" dirty="0"/>
          </a:p>
        </p:txBody>
      </p:sp>
      <p:sp>
        <p:nvSpPr>
          <p:cNvPr id="10" name="Slide Number Placeholder 5">
            <a:extLst>
              <a:ext uri="{FF2B5EF4-FFF2-40B4-BE49-F238E27FC236}">
                <a16:creationId xmlns:a16="http://schemas.microsoft.com/office/drawing/2014/main" id="{F44E9CE2-9EAA-4D17-9F4A-8A998F032F59}"/>
              </a:ext>
            </a:extLst>
          </p:cNvPr>
          <p:cNvSpPr>
            <a:spLocks noGrp="1" noSelect="1" noRot="1" noChangeAspect="1" noMove="1" noResize="1" noEditPoints="1" noAdjustHandles="1" noChangeArrowheads="1" noChangeShapeType="1" noTextEdit="1"/>
          </p:cNvSpPr>
          <p:nvPr>
            <p:ph type="sldNum" sz="quarter" idx="4"/>
          </p:nvPr>
        </p:nvSpPr>
        <p:spPr>
          <a:xfrm>
            <a:off x="11108494" y="6384565"/>
            <a:ext cx="797755" cy="268648"/>
          </a:xfrm>
          <a:prstGeom prst="rect">
            <a:avLst/>
          </a:prstGeom>
        </p:spPr>
        <p:txBody>
          <a:bodyPr vert="horz" lIns="76200" tIns="0" rIns="76200" bIns="0" anchor="t" anchorCtr="0"/>
          <a:lstStyle>
            <a:lvl1pPr>
              <a:defRPr sz="1200">
                <a:solidFill>
                  <a:schemeClr val="bg1"/>
                </a:solidFill>
              </a:defRPr>
            </a:lvl1pPr>
          </a:lstStyle>
          <a:p>
            <a:fld id="{3EAD3CD1-5EF7-4D4D-9F36-20D0C38CA6C4}" type="slidenum">
              <a:rPr lang="nl-NL" smtClean="0"/>
              <a:pPr/>
              <a:t>‹nr.›</a:t>
            </a:fld>
            <a:endParaRPr lang="nl-NL" dirty="0"/>
          </a:p>
        </p:txBody>
      </p:sp>
    </p:spTree>
    <p:extLst>
      <p:ext uri="{BB962C8B-B14F-4D97-AF65-F5344CB8AC3E}">
        <p14:creationId xmlns:p14="http://schemas.microsoft.com/office/powerpoint/2010/main" val="26575709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lide met inleidin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D2920BB-08E6-4070-81F0-FB73E2A49A5E}"/>
              </a:ext>
            </a:extLst>
          </p:cNvPr>
          <p:cNvSpPr>
            <a:spLocks noGrp="1" noSelect="1" noRot="1" noChangeAspect="1" noMove="1" noResize="1" noEditPoints="1" noAdjustHandles="1" noChangeArrowheads="1" noChangeShapeType="1" noTextEdit="1"/>
          </p:cNvSpPr>
          <p:nvPr>
            <p:ph type="body" sz="half" idx="2" hasCustomPrompt="1"/>
          </p:nvPr>
        </p:nvSpPr>
        <p:spPr>
          <a:xfrm>
            <a:off x="285752" y="1825625"/>
            <a:ext cx="3749674" cy="4356100"/>
          </a:xfrm>
        </p:spPr>
        <p:txBody>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noProof="0" dirty="0"/>
              <a:t>Inleiding</a:t>
            </a:r>
          </a:p>
        </p:txBody>
      </p:sp>
      <p:sp>
        <p:nvSpPr>
          <p:cNvPr id="13" name="Content Placeholder 12">
            <a:extLst>
              <a:ext uri="{FF2B5EF4-FFF2-40B4-BE49-F238E27FC236}">
                <a16:creationId xmlns:a16="http://schemas.microsoft.com/office/drawing/2014/main" id="{72859EF7-9384-47A9-B0B9-39F6F0EC7B63}"/>
              </a:ext>
            </a:extLst>
          </p:cNvPr>
          <p:cNvSpPr>
            <a:spLocks noGrp="1" noSelect="1" noRot="1" noChangeAspect="1" noMove="1" noResize="1" noEditPoints="1" noAdjustHandles="1" noChangeArrowheads="1" noChangeShapeType="1" noTextEdit="1"/>
          </p:cNvSpPr>
          <p:nvPr>
            <p:ph sz="quarter" idx="13"/>
          </p:nvPr>
        </p:nvSpPr>
        <p:spPr>
          <a:xfrm>
            <a:off x="4224338" y="891209"/>
            <a:ext cx="7681912" cy="529051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4" name="Title 1">
            <a:extLst>
              <a:ext uri="{FF2B5EF4-FFF2-40B4-BE49-F238E27FC236}">
                <a16:creationId xmlns:a16="http://schemas.microsoft.com/office/drawing/2014/main" id="{7B4B8995-3383-4F8D-8E98-37F2B5AED794}"/>
              </a:ext>
            </a:extLst>
          </p:cNvPr>
          <p:cNvSpPr>
            <a:spLocks noGrp="1" noSelect="1" noRot="1" noChangeAspect="1" noMove="1" noResize="1" noEditPoints="1" noAdjustHandles="1" noChangeArrowheads="1" noChangeShapeType="1" noTextEdit="1"/>
          </p:cNvSpPr>
          <p:nvPr>
            <p:ph type="title"/>
          </p:nvPr>
        </p:nvSpPr>
        <p:spPr>
          <a:xfrm>
            <a:off x="285749" y="204788"/>
            <a:ext cx="3748089" cy="1524187"/>
          </a:xfrm>
        </p:spPr>
        <p:txBody>
          <a:bodyPr/>
          <a:lstStyle/>
          <a:p>
            <a:r>
              <a:rPr lang="nl-NL" noProof="0"/>
              <a:t>Klik om stijl te bewerken</a:t>
            </a:r>
            <a:endParaRPr lang="nl-NL" noProof="0" dirty="0"/>
          </a:p>
        </p:txBody>
      </p:sp>
      <p:sp>
        <p:nvSpPr>
          <p:cNvPr id="12" name="Footer Placeholder 4">
            <a:extLst>
              <a:ext uri="{FF2B5EF4-FFF2-40B4-BE49-F238E27FC236}">
                <a16:creationId xmlns:a16="http://schemas.microsoft.com/office/drawing/2014/main" id="{EF72F8D1-44C1-43F6-A9BE-7EE2FB127768}"/>
              </a:ext>
            </a:extLst>
          </p:cNvPr>
          <p:cNvSpPr>
            <a:spLocks noGrp="1" noSelect="1" noRot="1" noChangeAspect="1" noMove="1" noResize="1" noEditPoints="1" noAdjustHandles="1" noChangeArrowheads="1" noChangeShapeType="1" noTextEdit="1"/>
          </p:cNvSpPr>
          <p:nvPr>
            <p:ph type="ftr" sz="quarter" idx="3"/>
          </p:nvPr>
        </p:nvSpPr>
        <p:spPr>
          <a:xfrm>
            <a:off x="4221542" y="6384565"/>
            <a:ext cx="3748088" cy="268648"/>
          </a:xfrm>
          <a:prstGeom prst="rect">
            <a:avLst/>
          </a:prstGeom>
        </p:spPr>
        <p:txBody>
          <a:bodyPr vert="horz" lIns="91440" tIns="0" rIns="91440" bIns="0" rtlCol="0" anchor="t" anchorCtr="0"/>
          <a:lstStyle>
            <a:lvl1pPr algn="l">
              <a:defRPr sz="1200">
                <a:solidFill>
                  <a:schemeClr val="bg2">
                    <a:lumMod val="50000"/>
                  </a:schemeClr>
                </a:solidFill>
              </a:defRPr>
            </a:lvl1pPr>
          </a:lstStyle>
          <a:p>
            <a:endParaRPr lang="nl-NL" dirty="0"/>
          </a:p>
        </p:txBody>
      </p:sp>
      <p:sp>
        <p:nvSpPr>
          <p:cNvPr id="15" name="Date Placeholder 3">
            <a:extLst>
              <a:ext uri="{FF2B5EF4-FFF2-40B4-BE49-F238E27FC236}">
                <a16:creationId xmlns:a16="http://schemas.microsoft.com/office/drawing/2014/main" id="{C1C54A05-2237-4A73-B98B-2B1B657AC0A1}"/>
              </a:ext>
            </a:extLst>
          </p:cNvPr>
          <p:cNvSpPr>
            <a:spLocks noGrp="1" noSelect="1" noRot="1" noChangeAspect="1" noMove="1" noResize="1" noEditPoints="1" noAdjustHandles="1" noChangeArrowheads="1" noChangeShapeType="1" noTextEdit="1"/>
          </p:cNvSpPr>
          <p:nvPr>
            <p:ph type="dt" sz="half" idx="14"/>
          </p:nvPr>
        </p:nvSpPr>
        <p:spPr>
          <a:xfrm>
            <a:off x="285751" y="6384565"/>
            <a:ext cx="1778140" cy="268648"/>
          </a:xfrm>
          <a:prstGeom prst="rect">
            <a:avLst/>
          </a:prstGeom>
        </p:spPr>
        <p:txBody>
          <a:bodyPr vert="horz" lIns="76200" tIns="0" rIns="76200" bIns="0" anchor="t" anchorCtr="0"/>
          <a:lstStyle>
            <a:lvl1pPr>
              <a:defRPr sz="1200">
                <a:solidFill>
                  <a:schemeClr val="bg1"/>
                </a:solidFill>
              </a:defRPr>
            </a:lvl1pPr>
          </a:lstStyle>
          <a:p>
            <a:fld id="{47F63991-1191-4145-8962-578FBEFAC86D}" type="datetimeFigureOut">
              <a:rPr lang="nl-NL" smtClean="0"/>
              <a:pPr/>
              <a:t>30-9-2025</a:t>
            </a:fld>
            <a:endParaRPr lang="nl-NL" dirty="0"/>
          </a:p>
        </p:txBody>
      </p:sp>
      <p:sp>
        <p:nvSpPr>
          <p:cNvPr id="16" name="Slide Number Placeholder 5">
            <a:extLst>
              <a:ext uri="{FF2B5EF4-FFF2-40B4-BE49-F238E27FC236}">
                <a16:creationId xmlns:a16="http://schemas.microsoft.com/office/drawing/2014/main" id="{6215EB63-8E79-476D-BD60-D9681E37CE11}"/>
              </a:ext>
            </a:extLst>
          </p:cNvPr>
          <p:cNvSpPr>
            <a:spLocks noGrp="1" noSelect="1" noRot="1" noChangeAspect="1" noMove="1" noResize="1" noEditPoints="1" noAdjustHandles="1" noChangeArrowheads="1" noChangeShapeType="1" noTextEdit="1"/>
          </p:cNvSpPr>
          <p:nvPr>
            <p:ph type="sldNum" sz="quarter" idx="4"/>
          </p:nvPr>
        </p:nvSpPr>
        <p:spPr>
          <a:xfrm>
            <a:off x="11108494" y="6384565"/>
            <a:ext cx="797755" cy="268648"/>
          </a:xfrm>
          <a:prstGeom prst="rect">
            <a:avLst/>
          </a:prstGeom>
        </p:spPr>
        <p:txBody>
          <a:bodyPr vert="horz" lIns="76200" tIns="0" rIns="76200" bIns="0" anchor="t" anchorCtr="0"/>
          <a:lstStyle>
            <a:lvl1pPr>
              <a:defRPr sz="1200">
                <a:solidFill>
                  <a:schemeClr val="bg1"/>
                </a:solidFill>
              </a:defRPr>
            </a:lvl1pPr>
          </a:lstStyle>
          <a:p>
            <a:fld id="{3EAD3CD1-5EF7-4D4D-9F36-20D0C38CA6C4}" type="slidenum">
              <a:rPr lang="nl-NL" smtClean="0"/>
              <a:pPr/>
              <a:t>‹nr.›</a:t>
            </a:fld>
            <a:endParaRPr lang="nl-NL" dirty="0"/>
          </a:p>
        </p:txBody>
      </p:sp>
      <p:grpSp>
        <p:nvGrpSpPr>
          <p:cNvPr id="17" name="Groep 16">
            <a:extLst>
              <a:ext uri="{FF2B5EF4-FFF2-40B4-BE49-F238E27FC236}">
                <a16:creationId xmlns:a16="http://schemas.microsoft.com/office/drawing/2014/main" id="{62F1FA5A-1780-4FE3-8587-CC50A6417815}"/>
              </a:ext>
            </a:extLst>
          </p:cNvPr>
          <p:cNvGrpSpPr>
            <a:grpSpLocks noChangeAspect="1"/>
          </p:cNvGrpSpPr>
          <p:nvPr userDrawn="1"/>
        </p:nvGrpSpPr>
        <p:grpSpPr>
          <a:xfrm>
            <a:off x="12268200" y="204788"/>
            <a:ext cx="2376311" cy="2406014"/>
            <a:chOff x="12268200" y="204788"/>
            <a:chExt cx="1905000" cy="1928812"/>
          </a:xfrm>
        </p:grpSpPr>
        <p:sp>
          <p:nvSpPr>
            <p:cNvPr id="18" name="TextBox 9">
              <a:extLst>
                <a:ext uri="{FF2B5EF4-FFF2-40B4-BE49-F238E27FC236}">
                  <a16:creationId xmlns:a16="http://schemas.microsoft.com/office/drawing/2014/main" id="{BEC419D1-373C-4847-A291-579E06AFEFAA}"/>
                </a:ext>
              </a:extLst>
            </p:cNvPr>
            <p:cNvSpPr txBox="1"/>
            <p:nvPr userDrawn="1"/>
          </p:nvSpPr>
          <p:spPr>
            <a:xfrm>
              <a:off x="12268200" y="204788"/>
              <a:ext cx="1905000" cy="1928812"/>
            </a:xfrm>
            <a:prstGeom prst="rect">
              <a:avLst/>
            </a:prstGeom>
            <a:solidFill>
              <a:schemeClr val="accent4">
                <a:lumMod val="40000"/>
                <a:lumOff val="60000"/>
              </a:schemeClr>
            </a:solidFill>
            <a:ln>
              <a:solidFill>
                <a:schemeClr val="accent3"/>
              </a:solidFill>
            </a:ln>
          </p:spPr>
          <p:txBody>
            <a:bodyPr wrap="square" rtlCol="0">
              <a:noAutofit/>
            </a:bodyPr>
            <a:lstStyle/>
            <a:p>
              <a:pPr>
                <a:lnSpc>
                  <a:spcPct val="150000"/>
                </a:lnSpc>
              </a:pPr>
              <a:r>
                <a:rPr lang="nl-NL" sz="1150" b="1" noProof="0" dirty="0" err="1">
                  <a:solidFill>
                    <a:schemeClr val="accent3"/>
                  </a:solidFill>
                  <a:latin typeface="+mj-lt"/>
                </a:rPr>
                <a:t>Bulletpoints</a:t>
              </a:r>
              <a:r>
                <a:rPr lang="nl-NL" sz="1150" b="1" noProof="0" dirty="0">
                  <a:solidFill>
                    <a:schemeClr val="accent3"/>
                  </a:solidFill>
                  <a:latin typeface="+mj-lt"/>
                </a:rPr>
                <a:t>?</a:t>
              </a:r>
              <a:r>
                <a:rPr lang="nl-NL" sz="1150" b="1" noProof="0" dirty="0">
                  <a:solidFill>
                    <a:schemeClr val="accent3"/>
                  </a:solidFill>
                </a:rPr>
                <a:t> </a:t>
              </a:r>
            </a:p>
            <a:p>
              <a:pPr>
                <a:lnSpc>
                  <a:spcPct val="150000"/>
                </a:lnSpc>
              </a:pPr>
              <a:r>
                <a:rPr lang="nl-NL" sz="1150" noProof="0" dirty="0">
                  <a:solidFill>
                    <a:schemeClr val="accent3"/>
                  </a:solidFill>
                </a:rPr>
                <a:t>Gebruik dan deze knoppen:</a:t>
              </a:r>
            </a:p>
            <a:p>
              <a:pPr>
                <a:lnSpc>
                  <a:spcPct val="150000"/>
                </a:lnSpc>
              </a:pPr>
              <a:endParaRPr lang="nl-NL" sz="1150" noProof="0" dirty="0">
                <a:solidFill>
                  <a:schemeClr val="accent3"/>
                </a:solidFill>
              </a:endParaRPr>
            </a:p>
            <a:p>
              <a:pPr>
                <a:lnSpc>
                  <a:spcPct val="150000"/>
                </a:lnSpc>
              </a:pPr>
              <a:endParaRPr lang="nl-NL" sz="1150" noProof="0" dirty="0">
                <a:solidFill>
                  <a:schemeClr val="accent3"/>
                </a:solidFill>
              </a:endParaRPr>
            </a:p>
            <a:p>
              <a:pPr>
                <a:lnSpc>
                  <a:spcPct val="150000"/>
                </a:lnSpc>
              </a:pPr>
              <a:endParaRPr lang="nl-NL" sz="1150" noProof="0" dirty="0">
                <a:solidFill>
                  <a:schemeClr val="accent3"/>
                </a:solidFill>
              </a:endParaRPr>
            </a:p>
            <a:p>
              <a:pPr>
                <a:lnSpc>
                  <a:spcPct val="150000"/>
                </a:lnSpc>
              </a:pPr>
              <a:r>
                <a:rPr lang="nl-NL" sz="1150" noProof="0" dirty="0">
                  <a:solidFill>
                    <a:schemeClr val="accent3"/>
                  </a:solidFill>
                </a:rPr>
                <a:t>En niet deze:</a:t>
              </a:r>
            </a:p>
          </p:txBody>
        </p:sp>
        <p:pic>
          <p:nvPicPr>
            <p:cNvPr id="19" name="Afbeelding 18">
              <a:extLst>
                <a:ext uri="{FF2B5EF4-FFF2-40B4-BE49-F238E27FC236}">
                  <a16:creationId xmlns:a16="http://schemas.microsoft.com/office/drawing/2014/main" id="{00913666-1715-448E-AFC3-0FD648C90C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344400" y="705970"/>
              <a:ext cx="1778380" cy="504609"/>
            </a:xfrm>
            <a:prstGeom prst="rect">
              <a:avLst/>
            </a:prstGeom>
          </p:spPr>
        </p:pic>
        <p:pic>
          <p:nvPicPr>
            <p:cNvPr id="20" name="Afbeelding 19">
              <a:extLst>
                <a:ext uri="{FF2B5EF4-FFF2-40B4-BE49-F238E27FC236}">
                  <a16:creationId xmlns:a16="http://schemas.microsoft.com/office/drawing/2014/main" id="{03D025BA-6E88-46CD-8CCA-43D587E0AF4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344400" y="1578139"/>
              <a:ext cx="1782734" cy="505845"/>
            </a:xfrm>
            <a:prstGeom prst="rect">
              <a:avLst/>
            </a:prstGeom>
          </p:spPr>
        </p:pic>
      </p:grpSp>
    </p:spTree>
    <p:extLst>
      <p:ext uri="{BB962C8B-B14F-4D97-AF65-F5344CB8AC3E}">
        <p14:creationId xmlns:p14="http://schemas.microsoft.com/office/powerpoint/2010/main" val="7848889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eekoloms Slide met inleidin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D2920BB-08E6-4070-81F0-FB73E2A49A5E}"/>
              </a:ext>
            </a:extLst>
          </p:cNvPr>
          <p:cNvSpPr>
            <a:spLocks noGrp="1" noSelect="1" noRot="1" noChangeAspect="1" noMove="1" noResize="1" noEditPoints="1" noAdjustHandles="1" noChangeArrowheads="1" noChangeShapeType="1" noTextEdit="1"/>
          </p:cNvSpPr>
          <p:nvPr>
            <p:ph type="body" sz="half" idx="2" hasCustomPrompt="1"/>
          </p:nvPr>
        </p:nvSpPr>
        <p:spPr>
          <a:xfrm>
            <a:off x="285750" y="1825625"/>
            <a:ext cx="3749676" cy="4356100"/>
          </a:xfrm>
        </p:spPr>
        <p:txBody>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noProof="0" dirty="0"/>
              <a:t>Inleiding</a:t>
            </a:r>
          </a:p>
        </p:txBody>
      </p:sp>
      <p:sp>
        <p:nvSpPr>
          <p:cNvPr id="13" name="Content Placeholder 12">
            <a:extLst>
              <a:ext uri="{FF2B5EF4-FFF2-40B4-BE49-F238E27FC236}">
                <a16:creationId xmlns:a16="http://schemas.microsoft.com/office/drawing/2014/main" id="{72859EF7-9384-47A9-B0B9-39F6F0EC7B63}"/>
              </a:ext>
            </a:extLst>
          </p:cNvPr>
          <p:cNvSpPr>
            <a:spLocks noGrp="1" noSelect="1" noRot="1" noChangeAspect="1" noMove="1" noResize="1" noEditPoints="1" noAdjustHandles="1" noChangeArrowheads="1" noChangeShapeType="1" noTextEdit="1"/>
          </p:cNvSpPr>
          <p:nvPr>
            <p:ph sz="quarter" idx="13"/>
          </p:nvPr>
        </p:nvSpPr>
        <p:spPr>
          <a:xfrm>
            <a:off x="4224339" y="891208"/>
            <a:ext cx="3746499" cy="5290517"/>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4" name="Title 1">
            <a:extLst>
              <a:ext uri="{FF2B5EF4-FFF2-40B4-BE49-F238E27FC236}">
                <a16:creationId xmlns:a16="http://schemas.microsoft.com/office/drawing/2014/main" id="{7B4B8995-3383-4F8D-8E98-37F2B5AED794}"/>
              </a:ext>
            </a:extLst>
          </p:cNvPr>
          <p:cNvSpPr>
            <a:spLocks noGrp="1" noSelect="1" noRot="1" noChangeAspect="1" noMove="1" noResize="1" noEditPoints="1" noAdjustHandles="1" noChangeArrowheads="1" noChangeShapeType="1" noTextEdit="1"/>
          </p:cNvSpPr>
          <p:nvPr>
            <p:ph type="title"/>
          </p:nvPr>
        </p:nvSpPr>
        <p:spPr>
          <a:xfrm>
            <a:off x="285749" y="204788"/>
            <a:ext cx="3748089" cy="1524187"/>
          </a:xfrm>
        </p:spPr>
        <p:txBody>
          <a:bodyPr/>
          <a:lstStyle/>
          <a:p>
            <a:r>
              <a:rPr lang="nl-NL" noProof="0"/>
              <a:t>Klik om stijl te bewerken</a:t>
            </a:r>
            <a:endParaRPr lang="nl-NL" noProof="0" dirty="0"/>
          </a:p>
        </p:txBody>
      </p:sp>
      <p:sp>
        <p:nvSpPr>
          <p:cNvPr id="11" name="Content Placeholder 12">
            <a:extLst>
              <a:ext uri="{FF2B5EF4-FFF2-40B4-BE49-F238E27FC236}">
                <a16:creationId xmlns:a16="http://schemas.microsoft.com/office/drawing/2014/main" id="{78335B8E-A3BD-4722-A6FA-F93350BD243C}"/>
              </a:ext>
            </a:extLst>
          </p:cNvPr>
          <p:cNvSpPr>
            <a:spLocks noGrp="1" noSelect="1" noRot="1" noChangeAspect="1" noMove="1" noResize="1" noEditPoints="1" noAdjustHandles="1" noChangeArrowheads="1" noChangeShapeType="1" noTextEdit="1"/>
          </p:cNvSpPr>
          <p:nvPr>
            <p:ph sz="quarter" idx="14"/>
          </p:nvPr>
        </p:nvSpPr>
        <p:spPr>
          <a:xfrm>
            <a:off x="8158160" y="891208"/>
            <a:ext cx="3748088" cy="5290517"/>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5" name="Footer Placeholder 4">
            <a:extLst>
              <a:ext uri="{FF2B5EF4-FFF2-40B4-BE49-F238E27FC236}">
                <a16:creationId xmlns:a16="http://schemas.microsoft.com/office/drawing/2014/main" id="{D99DCDEB-E9ED-40AA-AEE3-409DE791FA90}"/>
              </a:ext>
            </a:extLst>
          </p:cNvPr>
          <p:cNvSpPr>
            <a:spLocks noGrp="1" noSelect="1" noRot="1" noChangeAspect="1" noMove="1" noResize="1" noEditPoints="1" noAdjustHandles="1" noChangeArrowheads="1" noChangeShapeType="1" noTextEdit="1"/>
          </p:cNvSpPr>
          <p:nvPr>
            <p:ph type="ftr" sz="quarter" idx="3"/>
          </p:nvPr>
        </p:nvSpPr>
        <p:spPr>
          <a:xfrm>
            <a:off x="4221542" y="6384565"/>
            <a:ext cx="3748088" cy="268648"/>
          </a:xfrm>
          <a:prstGeom prst="rect">
            <a:avLst/>
          </a:prstGeom>
        </p:spPr>
        <p:txBody>
          <a:bodyPr vert="horz" lIns="91440" tIns="0" rIns="91440" bIns="0" rtlCol="0" anchor="t" anchorCtr="0"/>
          <a:lstStyle>
            <a:lvl1pPr algn="l">
              <a:defRPr sz="1200">
                <a:solidFill>
                  <a:schemeClr val="bg2">
                    <a:lumMod val="50000"/>
                  </a:schemeClr>
                </a:solidFill>
              </a:defRPr>
            </a:lvl1pPr>
          </a:lstStyle>
          <a:p>
            <a:endParaRPr lang="nl-NL" dirty="0"/>
          </a:p>
        </p:txBody>
      </p:sp>
      <p:sp>
        <p:nvSpPr>
          <p:cNvPr id="16" name="Date Placeholder 3">
            <a:extLst>
              <a:ext uri="{FF2B5EF4-FFF2-40B4-BE49-F238E27FC236}">
                <a16:creationId xmlns:a16="http://schemas.microsoft.com/office/drawing/2014/main" id="{EB3934BE-C625-4798-B0AF-CC222D221B15}"/>
              </a:ext>
            </a:extLst>
          </p:cNvPr>
          <p:cNvSpPr>
            <a:spLocks noGrp="1" noSelect="1" noRot="1" noChangeAspect="1" noMove="1" noResize="1" noEditPoints="1" noAdjustHandles="1" noChangeArrowheads="1" noChangeShapeType="1" noTextEdit="1"/>
          </p:cNvSpPr>
          <p:nvPr>
            <p:ph type="dt" sz="half" idx="15"/>
          </p:nvPr>
        </p:nvSpPr>
        <p:spPr>
          <a:xfrm>
            <a:off x="285751" y="6384565"/>
            <a:ext cx="1778140" cy="268648"/>
          </a:xfrm>
          <a:prstGeom prst="rect">
            <a:avLst/>
          </a:prstGeom>
        </p:spPr>
        <p:txBody>
          <a:bodyPr vert="horz" lIns="76200" tIns="0" rIns="76200" bIns="0" anchor="t" anchorCtr="0"/>
          <a:lstStyle>
            <a:lvl1pPr>
              <a:defRPr sz="1200">
                <a:solidFill>
                  <a:schemeClr val="bg1"/>
                </a:solidFill>
              </a:defRPr>
            </a:lvl1pPr>
          </a:lstStyle>
          <a:p>
            <a:fld id="{47F63991-1191-4145-8962-578FBEFAC86D}" type="datetimeFigureOut">
              <a:rPr lang="nl-NL" smtClean="0"/>
              <a:pPr/>
              <a:t>30-9-2025</a:t>
            </a:fld>
            <a:endParaRPr lang="nl-NL" dirty="0"/>
          </a:p>
        </p:txBody>
      </p:sp>
      <p:sp>
        <p:nvSpPr>
          <p:cNvPr id="17" name="Slide Number Placeholder 5">
            <a:extLst>
              <a:ext uri="{FF2B5EF4-FFF2-40B4-BE49-F238E27FC236}">
                <a16:creationId xmlns:a16="http://schemas.microsoft.com/office/drawing/2014/main" id="{1050B955-1E65-447D-B6B5-8B202704E077}"/>
              </a:ext>
            </a:extLst>
          </p:cNvPr>
          <p:cNvSpPr>
            <a:spLocks noGrp="1" noSelect="1" noRot="1" noChangeAspect="1" noMove="1" noResize="1" noEditPoints="1" noAdjustHandles="1" noChangeArrowheads="1" noChangeShapeType="1" noTextEdit="1"/>
          </p:cNvSpPr>
          <p:nvPr>
            <p:ph type="sldNum" sz="quarter" idx="4"/>
          </p:nvPr>
        </p:nvSpPr>
        <p:spPr>
          <a:xfrm>
            <a:off x="11108494" y="6384565"/>
            <a:ext cx="797755" cy="268648"/>
          </a:xfrm>
          <a:prstGeom prst="rect">
            <a:avLst/>
          </a:prstGeom>
        </p:spPr>
        <p:txBody>
          <a:bodyPr vert="horz" lIns="76200" tIns="0" rIns="76200" bIns="0" anchor="t" anchorCtr="0"/>
          <a:lstStyle>
            <a:lvl1pPr>
              <a:defRPr sz="1200">
                <a:solidFill>
                  <a:schemeClr val="bg1"/>
                </a:solidFill>
              </a:defRPr>
            </a:lvl1pPr>
          </a:lstStyle>
          <a:p>
            <a:fld id="{3EAD3CD1-5EF7-4D4D-9F36-20D0C38CA6C4}" type="slidenum">
              <a:rPr lang="nl-NL" smtClean="0"/>
              <a:pPr/>
              <a:t>‹nr.›</a:t>
            </a:fld>
            <a:endParaRPr lang="nl-NL" dirty="0"/>
          </a:p>
        </p:txBody>
      </p:sp>
      <p:grpSp>
        <p:nvGrpSpPr>
          <p:cNvPr id="18" name="Groep 17">
            <a:extLst>
              <a:ext uri="{FF2B5EF4-FFF2-40B4-BE49-F238E27FC236}">
                <a16:creationId xmlns:a16="http://schemas.microsoft.com/office/drawing/2014/main" id="{C2CD9971-A7CC-4E31-9715-280117297D85}"/>
              </a:ext>
            </a:extLst>
          </p:cNvPr>
          <p:cNvGrpSpPr>
            <a:grpSpLocks noChangeAspect="1"/>
          </p:cNvGrpSpPr>
          <p:nvPr userDrawn="1"/>
        </p:nvGrpSpPr>
        <p:grpSpPr>
          <a:xfrm>
            <a:off x="12268200" y="204788"/>
            <a:ext cx="2376311" cy="2406014"/>
            <a:chOff x="12268200" y="204788"/>
            <a:chExt cx="1905000" cy="1928812"/>
          </a:xfrm>
        </p:grpSpPr>
        <p:sp>
          <p:nvSpPr>
            <p:cNvPr id="23" name="TextBox 9">
              <a:extLst>
                <a:ext uri="{FF2B5EF4-FFF2-40B4-BE49-F238E27FC236}">
                  <a16:creationId xmlns:a16="http://schemas.microsoft.com/office/drawing/2014/main" id="{9F65F7BD-C5D8-4A40-B432-AE5C7A89E96B}"/>
                </a:ext>
              </a:extLst>
            </p:cNvPr>
            <p:cNvSpPr txBox="1"/>
            <p:nvPr userDrawn="1"/>
          </p:nvSpPr>
          <p:spPr>
            <a:xfrm>
              <a:off x="12268200" y="204788"/>
              <a:ext cx="1905000" cy="1928812"/>
            </a:xfrm>
            <a:prstGeom prst="rect">
              <a:avLst/>
            </a:prstGeom>
            <a:solidFill>
              <a:schemeClr val="accent4">
                <a:lumMod val="40000"/>
                <a:lumOff val="60000"/>
              </a:schemeClr>
            </a:solidFill>
            <a:ln>
              <a:solidFill>
                <a:schemeClr val="accent3"/>
              </a:solidFill>
            </a:ln>
          </p:spPr>
          <p:txBody>
            <a:bodyPr wrap="square" rtlCol="0">
              <a:noAutofit/>
            </a:bodyPr>
            <a:lstStyle/>
            <a:p>
              <a:pPr>
                <a:lnSpc>
                  <a:spcPct val="150000"/>
                </a:lnSpc>
              </a:pPr>
              <a:r>
                <a:rPr lang="nl-NL" sz="1150" b="1" noProof="0" dirty="0" err="1">
                  <a:solidFill>
                    <a:schemeClr val="accent3"/>
                  </a:solidFill>
                  <a:latin typeface="+mj-lt"/>
                </a:rPr>
                <a:t>Bulletpoints</a:t>
              </a:r>
              <a:r>
                <a:rPr lang="nl-NL" sz="1150" b="1" noProof="0" dirty="0">
                  <a:solidFill>
                    <a:schemeClr val="accent3"/>
                  </a:solidFill>
                  <a:latin typeface="+mj-lt"/>
                </a:rPr>
                <a:t>?</a:t>
              </a:r>
              <a:r>
                <a:rPr lang="nl-NL" sz="1150" b="1" noProof="0" dirty="0">
                  <a:solidFill>
                    <a:schemeClr val="accent3"/>
                  </a:solidFill>
                </a:rPr>
                <a:t> </a:t>
              </a:r>
            </a:p>
            <a:p>
              <a:pPr>
                <a:lnSpc>
                  <a:spcPct val="150000"/>
                </a:lnSpc>
              </a:pPr>
              <a:r>
                <a:rPr lang="nl-NL" sz="1150" noProof="0" dirty="0">
                  <a:solidFill>
                    <a:schemeClr val="accent3"/>
                  </a:solidFill>
                </a:rPr>
                <a:t>Gebruik dan deze knoppen:</a:t>
              </a:r>
            </a:p>
            <a:p>
              <a:pPr>
                <a:lnSpc>
                  <a:spcPct val="150000"/>
                </a:lnSpc>
              </a:pPr>
              <a:endParaRPr lang="nl-NL" sz="1150" noProof="0" dirty="0">
                <a:solidFill>
                  <a:schemeClr val="accent3"/>
                </a:solidFill>
              </a:endParaRPr>
            </a:p>
            <a:p>
              <a:pPr>
                <a:lnSpc>
                  <a:spcPct val="150000"/>
                </a:lnSpc>
              </a:pPr>
              <a:endParaRPr lang="nl-NL" sz="1150" noProof="0" dirty="0">
                <a:solidFill>
                  <a:schemeClr val="accent3"/>
                </a:solidFill>
              </a:endParaRPr>
            </a:p>
            <a:p>
              <a:pPr>
                <a:lnSpc>
                  <a:spcPct val="150000"/>
                </a:lnSpc>
              </a:pPr>
              <a:endParaRPr lang="nl-NL" sz="1150" noProof="0" dirty="0">
                <a:solidFill>
                  <a:schemeClr val="accent3"/>
                </a:solidFill>
              </a:endParaRPr>
            </a:p>
            <a:p>
              <a:pPr>
                <a:lnSpc>
                  <a:spcPct val="150000"/>
                </a:lnSpc>
              </a:pPr>
              <a:r>
                <a:rPr lang="nl-NL" sz="1150" noProof="0" dirty="0">
                  <a:solidFill>
                    <a:schemeClr val="accent3"/>
                  </a:solidFill>
                </a:rPr>
                <a:t>En niet deze:</a:t>
              </a:r>
            </a:p>
          </p:txBody>
        </p:sp>
        <p:pic>
          <p:nvPicPr>
            <p:cNvPr id="24" name="Afbeelding 23">
              <a:extLst>
                <a:ext uri="{FF2B5EF4-FFF2-40B4-BE49-F238E27FC236}">
                  <a16:creationId xmlns:a16="http://schemas.microsoft.com/office/drawing/2014/main" id="{A9573B1D-4617-48A2-A557-1EA3B5BF56D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344400" y="705970"/>
              <a:ext cx="1778380" cy="504609"/>
            </a:xfrm>
            <a:prstGeom prst="rect">
              <a:avLst/>
            </a:prstGeom>
          </p:spPr>
        </p:pic>
        <p:pic>
          <p:nvPicPr>
            <p:cNvPr id="25" name="Afbeelding 24">
              <a:extLst>
                <a:ext uri="{FF2B5EF4-FFF2-40B4-BE49-F238E27FC236}">
                  <a16:creationId xmlns:a16="http://schemas.microsoft.com/office/drawing/2014/main" id="{2300F171-10CE-4FFE-A7CB-982CAC9573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344400" y="1578139"/>
              <a:ext cx="1782734" cy="505845"/>
            </a:xfrm>
            <a:prstGeom prst="rect">
              <a:avLst/>
            </a:prstGeom>
          </p:spPr>
        </p:pic>
      </p:grpSp>
    </p:spTree>
    <p:extLst>
      <p:ext uri="{BB962C8B-B14F-4D97-AF65-F5344CB8AC3E}">
        <p14:creationId xmlns:p14="http://schemas.microsoft.com/office/powerpoint/2010/main" val="22630428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Afbeelding met bijschrift">
    <p:spTree>
      <p:nvGrpSpPr>
        <p:cNvPr id="1" name=""/>
        <p:cNvGrpSpPr/>
        <p:nvPr/>
      </p:nvGrpSpPr>
      <p:grpSpPr>
        <a:xfrm>
          <a:off x="0" y="0"/>
          <a:ext cx="0" cy="0"/>
          <a:chOff x="0" y="0"/>
          <a:chExt cx="0" cy="0"/>
        </a:xfrm>
      </p:grpSpPr>
      <p:sp>
        <p:nvSpPr>
          <p:cNvPr id="21" name="Graphic 12">
            <a:extLst>
              <a:ext uri="{FF2B5EF4-FFF2-40B4-BE49-F238E27FC236}">
                <a16:creationId xmlns:a16="http://schemas.microsoft.com/office/drawing/2014/main" id="{0BEF5483-84FC-4D21-9131-4C41A210065A}"/>
              </a:ext>
            </a:extLst>
          </p:cNvPr>
          <p:cNvSpPr/>
          <p:nvPr userDrawn="1"/>
        </p:nvSpPr>
        <p:spPr>
          <a:xfrm>
            <a:off x="-1" y="5896767"/>
            <a:ext cx="7184890" cy="964808"/>
          </a:xfrm>
          <a:custGeom>
            <a:avLst/>
            <a:gdLst>
              <a:gd name="connsiteX0" fmla="*/ -1 w 7184890"/>
              <a:gd name="connsiteY0" fmla="*/ 0 h 964808"/>
              <a:gd name="connsiteX1" fmla="*/ -1 w 7184890"/>
              <a:gd name="connsiteY1" fmla="*/ 964808 h 964808"/>
              <a:gd name="connsiteX2" fmla="*/ 7184890 w 7184890"/>
              <a:gd name="connsiteY2" fmla="*/ 964808 h 964808"/>
              <a:gd name="connsiteX3" fmla="*/ -1 w 7184890"/>
              <a:gd name="connsiteY3" fmla="*/ 0 h 964808"/>
            </a:gdLst>
            <a:ahLst/>
            <a:cxnLst>
              <a:cxn ang="0">
                <a:pos x="connsiteX0" y="connsiteY0"/>
              </a:cxn>
              <a:cxn ang="0">
                <a:pos x="connsiteX1" y="connsiteY1"/>
              </a:cxn>
              <a:cxn ang="0">
                <a:pos x="connsiteX2" y="connsiteY2"/>
              </a:cxn>
              <a:cxn ang="0">
                <a:pos x="connsiteX3" y="connsiteY3"/>
              </a:cxn>
            </a:cxnLst>
            <a:rect l="l" t="t" r="r" b="b"/>
            <a:pathLst>
              <a:path w="7184890" h="964808">
                <a:moveTo>
                  <a:pt x="-1" y="0"/>
                </a:moveTo>
                <a:lnTo>
                  <a:pt x="-1" y="964808"/>
                </a:lnTo>
                <a:lnTo>
                  <a:pt x="7184890" y="964808"/>
                </a:lnTo>
                <a:cubicBezTo>
                  <a:pt x="4545620" y="822293"/>
                  <a:pt x="2115992" y="499377"/>
                  <a:pt x="-1" y="0"/>
                </a:cubicBezTo>
                <a:close/>
              </a:path>
            </a:pathLst>
          </a:custGeom>
          <a:solidFill>
            <a:schemeClr val="accent1"/>
          </a:solidFill>
          <a:ln w="12713" cap="flat">
            <a:noFill/>
            <a:prstDash val="solid"/>
            <a:miter/>
          </a:ln>
        </p:spPr>
        <p:txBody>
          <a:bodyPr rtlCol="0" anchor="ctr"/>
          <a:lstStyle/>
          <a:p>
            <a:endParaRPr lang="en-NL"/>
          </a:p>
        </p:txBody>
      </p:sp>
      <p:sp>
        <p:nvSpPr>
          <p:cNvPr id="13" name="Title 1">
            <a:extLst>
              <a:ext uri="{FF2B5EF4-FFF2-40B4-BE49-F238E27FC236}">
                <a16:creationId xmlns:a16="http://schemas.microsoft.com/office/drawing/2014/main" id="{A7174DB9-6F19-4F5F-A129-6E2BDC386B42}"/>
              </a:ext>
            </a:extLst>
          </p:cNvPr>
          <p:cNvSpPr>
            <a:spLocks noGrp="1" noSelect="1" noRot="1" noChangeAspect="1" noMove="1" noResize="1" noEditPoints="1" noAdjustHandles="1" noChangeArrowheads="1" noChangeShapeType="1" noTextEdit="1"/>
          </p:cNvSpPr>
          <p:nvPr>
            <p:ph type="title"/>
          </p:nvPr>
        </p:nvSpPr>
        <p:spPr>
          <a:xfrm>
            <a:off x="285749" y="204788"/>
            <a:ext cx="3748089" cy="1524187"/>
          </a:xfrm>
        </p:spPr>
        <p:txBody>
          <a:bodyPr/>
          <a:lstStyle/>
          <a:p>
            <a:r>
              <a:rPr lang="nl-NL" noProof="0"/>
              <a:t>Klik om stijl te bewerken</a:t>
            </a:r>
            <a:endParaRPr lang="nl-NL" noProof="0" dirty="0"/>
          </a:p>
        </p:txBody>
      </p:sp>
      <p:sp>
        <p:nvSpPr>
          <p:cNvPr id="15" name="Text Placeholder 14">
            <a:extLst>
              <a:ext uri="{FF2B5EF4-FFF2-40B4-BE49-F238E27FC236}">
                <a16:creationId xmlns:a16="http://schemas.microsoft.com/office/drawing/2014/main" id="{C070F539-6E09-4942-9785-2742803F357B}"/>
              </a:ext>
            </a:extLst>
          </p:cNvPr>
          <p:cNvSpPr>
            <a:spLocks noGrp="1" noSelect="1" noRot="1" noChangeAspect="1" noMove="1" noResize="1" noEditPoints="1" noAdjustHandles="1" noChangeArrowheads="1" noChangeShapeType="1" noTextEdit="1"/>
          </p:cNvSpPr>
          <p:nvPr>
            <p:ph type="body" sz="quarter" idx="13"/>
          </p:nvPr>
        </p:nvSpPr>
        <p:spPr>
          <a:xfrm>
            <a:off x="285750" y="1825625"/>
            <a:ext cx="3748088" cy="4356100"/>
          </a:xfrm>
        </p:spPr>
        <p:txBody>
          <a:bodyPr/>
          <a:lstStyle>
            <a:lvl1pPr>
              <a:lnSpc>
                <a:spcPct val="110000"/>
              </a:lnSpc>
              <a:defRPr/>
            </a:lvl1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0" name="Picture Placeholder 19">
            <a:extLst>
              <a:ext uri="{FF2B5EF4-FFF2-40B4-BE49-F238E27FC236}">
                <a16:creationId xmlns:a16="http://schemas.microsoft.com/office/drawing/2014/main" id="{C923BD19-1BC7-4CAB-BEC9-30903964DAAF}"/>
              </a:ext>
            </a:extLst>
          </p:cNvPr>
          <p:cNvSpPr>
            <a:spLocks noGrp="1"/>
          </p:cNvSpPr>
          <p:nvPr>
            <p:ph type="pic" sz="quarter" idx="14"/>
          </p:nvPr>
        </p:nvSpPr>
        <p:spPr>
          <a:xfrm>
            <a:off x="3123906" y="0"/>
            <a:ext cx="9068094" cy="6858000"/>
          </a:xfrm>
          <a:custGeom>
            <a:avLst/>
            <a:gdLst>
              <a:gd name="connsiteX0" fmla="*/ 0 w 9068094"/>
              <a:gd name="connsiteY0" fmla="*/ 0 h 6858000"/>
              <a:gd name="connsiteX1" fmla="*/ 6815432 w 9068094"/>
              <a:gd name="connsiteY1" fmla="*/ 0 h 6858000"/>
              <a:gd name="connsiteX2" fmla="*/ 8463916 w 9068094"/>
              <a:gd name="connsiteY2" fmla="*/ 0 h 6858000"/>
              <a:gd name="connsiteX3" fmla="*/ 9068094 w 9068094"/>
              <a:gd name="connsiteY3" fmla="*/ 0 h 6858000"/>
              <a:gd name="connsiteX4" fmla="*/ 9068094 w 9068094"/>
              <a:gd name="connsiteY4" fmla="*/ 6200764 h 6858000"/>
              <a:gd name="connsiteX5" fmla="*/ 8590012 w 9068094"/>
              <a:gd name="connsiteY5" fmla="*/ 6242355 h 6858000"/>
              <a:gd name="connsiteX6" fmla="*/ 5738912 w 9068094"/>
              <a:gd name="connsiteY6" fmla="*/ 6738430 h 6858000"/>
              <a:gd name="connsiteX7" fmla="*/ 5285357 w 9068094"/>
              <a:gd name="connsiteY7" fmla="*/ 6858000 h 6858000"/>
              <a:gd name="connsiteX8" fmla="*/ 617094 w 9068094"/>
              <a:gd name="connsiteY8" fmla="*/ 6858000 h 6858000"/>
              <a:gd name="connsiteX9" fmla="*/ 0 w 9068094"/>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68094" h="6858000">
                <a:moveTo>
                  <a:pt x="0" y="0"/>
                </a:moveTo>
                <a:lnTo>
                  <a:pt x="6815432" y="0"/>
                </a:lnTo>
                <a:lnTo>
                  <a:pt x="8463916" y="0"/>
                </a:lnTo>
                <a:lnTo>
                  <a:pt x="9068094" y="0"/>
                </a:lnTo>
                <a:lnTo>
                  <a:pt x="9068094" y="6200764"/>
                </a:lnTo>
                <a:lnTo>
                  <a:pt x="8590012" y="6242355"/>
                </a:lnTo>
                <a:cubicBezTo>
                  <a:pt x="7628800" y="6337825"/>
                  <a:pt x="6675881" y="6503627"/>
                  <a:pt x="5738912" y="6738430"/>
                </a:cubicBezTo>
                <a:lnTo>
                  <a:pt x="5285357" y="6858000"/>
                </a:lnTo>
                <a:lnTo>
                  <a:pt x="617094" y="6858000"/>
                </a:lnTo>
                <a:cubicBezTo>
                  <a:pt x="1872616" y="4419600"/>
                  <a:pt x="1736345" y="2074418"/>
                  <a:pt x="0" y="0"/>
                </a:cubicBezTo>
                <a:close/>
              </a:path>
            </a:pathLst>
          </a:custGeom>
          <a:solidFill>
            <a:schemeClr val="accent2"/>
          </a:solidFill>
        </p:spPr>
        <p:txBody>
          <a:bodyPr wrap="square" anchor="ctr" anchorCtr="0">
            <a:noAutofit/>
          </a:bodyPr>
          <a:lstStyle>
            <a:lvl1pPr algn="ctr">
              <a:defRPr>
                <a:solidFill>
                  <a:schemeClr val="bg2"/>
                </a:solidFill>
              </a:defRPr>
            </a:lvl1pPr>
          </a:lstStyle>
          <a:p>
            <a:r>
              <a:rPr lang="nl-NL"/>
              <a:t>Klik op het pictogram als u een afbeelding wilt toevoegen</a:t>
            </a:r>
            <a:endParaRPr lang="nl-NL" dirty="0"/>
          </a:p>
        </p:txBody>
      </p:sp>
      <p:sp>
        <p:nvSpPr>
          <p:cNvPr id="11" name="Footer Placeholder 4">
            <a:extLst>
              <a:ext uri="{FF2B5EF4-FFF2-40B4-BE49-F238E27FC236}">
                <a16:creationId xmlns:a16="http://schemas.microsoft.com/office/drawing/2014/main" id="{F3C89961-4AD0-4DE5-8D96-D437966383D1}"/>
              </a:ext>
            </a:extLst>
          </p:cNvPr>
          <p:cNvSpPr>
            <a:spLocks noGrp="1" noSelect="1" noRot="1" noChangeAspect="1" noMove="1" noResize="1" noEditPoints="1" noAdjustHandles="1" noChangeArrowheads="1" noChangeShapeType="1" noTextEdit="1"/>
          </p:cNvSpPr>
          <p:nvPr>
            <p:ph type="ftr" sz="quarter" idx="3"/>
          </p:nvPr>
        </p:nvSpPr>
        <p:spPr>
          <a:xfrm>
            <a:off x="4221542" y="6384565"/>
            <a:ext cx="3748088" cy="268648"/>
          </a:xfrm>
          <a:prstGeom prst="rect">
            <a:avLst/>
          </a:prstGeom>
        </p:spPr>
        <p:txBody>
          <a:bodyPr vert="horz" lIns="91440" tIns="0" rIns="91440" bIns="0" rtlCol="0" anchor="t" anchorCtr="0"/>
          <a:lstStyle>
            <a:lvl1pPr algn="l">
              <a:defRPr sz="1200">
                <a:solidFill>
                  <a:schemeClr val="bg1"/>
                </a:solidFill>
              </a:defRPr>
            </a:lvl1pPr>
          </a:lstStyle>
          <a:p>
            <a:endParaRPr lang="nl-NL" dirty="0"/>
          </a:p>
        </p:txBody>
      </p:sp>
      <p:sp>
        <p:nvSpPr>
          <p:cNvPr id="12" name="Date Placeholder 3">
            <a:extLst>
              <a:ext uri="{FF2B5EF4-FFF2-40B4-BE49-F238E27FC236}">
                <a16:creationId xmlns:a16="http://schemas.microsoft.com/office/drawing/2014/main" id="{445734A1-EE7F-45FB-B469-B4D1A1F0E258}"/>
              </a:ext>
            </a:extLst>
          </p:cNvPr>
          <p:cNvSpPr>
            <a:spLocks noGrp="1" noSelect="1" noRot="1" noChangeAspect="1" noMove="1" noResize="1" noEditPoints="1" noAdjustHandles="1" noChangeArrowheads="1" noChangeShapeType="1" noTextEdit="1"/>
          </p:cNvSpPr>
          <p:nvPr>
            <p:ph type="dt" sz="half" idx="2"/>
          </p:nvPr>
        </p:nvSpPr>
        <p:spPr>
          <a:xfrm>
            <a:off x="285751" y="6384565"/>
            <a:ext cx="1778140" cy="268648"/>
          </a:xfrm>
          <a:prstGeom prst="rect">
            <a:avLst/>
          </a:prstGeom>
        </p:spPr>
        <p:txBody>
          <a:bodyPr vert="horz" lIns="76200" tIns="0" rIns="76200" bIns="0" anchor="t" anchorCtr="0"/>
          <a:lstStyle>
            <a:lvl1pPr>
              <a:defRPr sz="1200">
                <a:solidFill>
                  <a:schemeClr val="bg1"/>
                </a:solidFill>
              </a:defRPr>
            </a:lvl1pPr>
          </a:lstStyle>
          <a:p>
            <a:fld id="{47F63991-1191-4145-8962-578FBEFAC86D}" type="datetimeFigureOut">
              <a:rPr lang="nl-NL" smtClean="0"/>
              <a:pPr/>
              <a:t>30-9-2025</a:t>
            </a:fld>
            <a:endParaRPr lang="nl-NL" dirty="0"/>
          </a:p>
        </p:txBody>
      </p:sp>
      <p:sp>
        <p:nvSpPr>
          <p:cNvPr id="14" name="Slide Number Placeholder 5">
            <a:extLst>
              <a:ext uri="{FF2B5EF4-FFF2-40B4-BE49-F238E27FC236}">
                <a16:creationId xmlns:a16="http://schemas.microsoft.com/office/drawing/2014/main" id="{206DCC8F-1778-428E-A6B7-4732572FB878}"/>
              </a:ext>
            </a:extLst>
          </p:cNvPr>
          <p:cNvSpPr>
            <a:spLocks noGrp="1" noSelect="1" noRot="1" noChangeAspect="1" noMove="1" noResize="1" noEditPoints="1" noAdjustHandles="1" noChangeArrowheads="1" noChangeShapeType="1" noTextEdit="1"/>
          </p:cNvSpPr>
          <p:nvPr>
            <p:ph type="sldNum" sz="quarter" idx="4"/>
          </p:nvPr>
        </p:nvSpPr>
        <p:spPr>
          <a:xfrm>
            <a:off x="11108494" y="6384565"/>
            <a:ext cx="797755" cy="268648"/>
          </a:xfrm>
          <a:prstGeom prst="rect">
            <a:avLst/>
          </a:prstGeom>
        </p:spPr>
        <p:txBody>
          <a:bodyPr vert="horz" lIns="76200" tIns="0" rIns="76200" bIns="0" anchor="t" anchorCtr="0"/>
          <a:lstStyle>
            <a:lvl1pPr>
              <a:defRPr sz="1200">
                <a:solidFill>
                  <a:schemeClr val="tx2"/>
                </a:solidFill>
              </a:defRPr>
            </a:lvl1pPr>
          </a:lstStyle>
          <a:p>
            <a:fld id="{3EAD3CD1-5EF7-4D4D-9F36-20D0C38CA6C4}" type="slidenum">
              <a:rPr lang="nl-NL" smtClean="0"/>
              <a:pPr/>
              <a:t>‹nr.›</a:t>
            </a:fld>
            <a:endParaRPr lang="nl-NL" dirty="0"/>
          </a:p>
        </p:txBody>
      </p:sp>
      <p:sp>
        <p:nvSpPr>
          <p:cNvPr id="16" name="TextBox 10">
            <a:extLst>
              <a:ext uri="{FF2B5EF4-FFF2-40B4-BE49-F238E27FC236}">
                <a16:creationId xmlns:a16="http://schemas.microsoft.com/office/drawing/2014/main" id="{DBB8FACA-35A5-4C7B-AB60-31F5077366E8}"/>
              </a:ext>
            </a:extLst>
          </p:cNvPr>
          <p:cNvSpPr txBox="1"/>
          <p:nvPr userDrawn="1"/>
        </p:nvSpPr>
        <p:spPr>
          <a:xfrm>
            <a:off x="12268200" y="204788"/>
            <a:ext cx="1809750" cy="2506265"/>
          </a:xfrm>
          <a:prstGeom prst="rect">
            <a:avLst/>
          </a:prstGeom>
          <a:solidFill>
            <a:schemeClr val="accent4">
              <a:lumMod val="40000"/>
              <a:lumOff val="60000"/>
            </a:schemeClr>
          </a:solidFill>
          <a:ln>
            <a:solidFill>
              <a:schemeClr val="accent3"/>
            </a:solidFill>
          </a:ln>
        </p:spPr>
        <p:txBody>
          <a:bodyPr wrap="square" rtlCol="0">
            <a:noAutofit/>
          </a:bodyPr>
          <a:lstStyle/>
          <a:p>
            <a:pPr>
              <a:lnSpc>
                <a:spcPct val="150000"/>
              </a:lnSpc>
            </a:pPr>
            <a:r>
              <a:rPr lang="nl-NL" sz="1150" noProof="0" dirty="0">
                <a:solidFill>
                  <a:schemeClr val="accent3"/>
                </a:solidFill>
              </a:rPr>
              <a:t>Bevat dit kader al een afbeelding? Gebruik dan niet de functie “Afbeelding vervangen”, maar selecteer het kader en verwijder deze. Het kader wordt dan opnieuw ingesteld waarna een nieuwe afbeelding geplaatst kan worden.</a:t>
            </a:r>
          </a:p>
        </p:txBody>
      </p:sp>
      <p:grpSp>
        <p:nvGrpSpPr>
          <p:cNvPr id="17" name="Groep 16">
            <a:extLst>
              <a:ext uri="{FF2B5EF4-FFF2-40B4-BE49-F238E27FC236}">
                <a16:creationId xmlns:a16="http://schemas.microsoft.com/office/drawing/2014/main" id="{1A9EC034-59F0-485E-9568-3E3C0228E8A8}"/>
              </a:ext>
            </a:extLst>
          </p:cNvPr>
          <p:cNvGrpSpPr>
            <a:grpSpLocks noChangeAspect="1"/>
          </p:cNvGrpSpPr>
          <p:nvPr userDrawn="1"/>
        </p:nvGrpSpPr>
        <p:grpSpPr>
          <a:xfrm>
            <a:off x="-2464360" y="204788"/>
            <a:ext cx="2376311" cy="2406014"/>
            <a:chOff x="12268200" y="204788"/>
            <a:chExt cx="1905000" cy="1928812"/>
          </a:xfrm>
        </p:grpSpPr>
        <p:sp>
          <p:nvSpPr>
            <p:cNvPr id="18" name="TextBox 9">
              <a:extLst>
                <a:ext uri="{FF2B5EF4-FFF2-40B4-BE49-F238E27FC236}">
                  <a16:creationId xmlns:a16="http://schemas.microsoft.com/office/drawing/2014/main" id="{C13D8557-9445-47DE-94AB-8052B6888D72}"/>
                </a:ext>
              </a:extLst>
            </p:cNvPr>
            <p:cNvSpPr txBox="1"/>
            <p:nvPr userDrawn="1"/>
          </p:nvSpPr>
          <p:spPr>
            <a:xfrm>
              <a:off x="12268200" y="204788"/>
              <a:ext cx="1905000" cy="1928812"/>
            </a:xfrm>
            <a:prstGeom prst="rect">
              <a:avLst/>
            </a:prstGeom>
            <a:solidFill>
              <a:schemeClr val="accent4">
                <a:lumMod val="40000"/>
                <a:lumOff val="60000"/>
              </a:schemeClr>
            </a:solidFill>
            <a:ln>
              <a:solidFill>
                <a:schemeClr val="accent3"/>
              </a:solidFill>
            </a:ln>
          </p:spPr>
          <p:txBody>
            <a:bodyPr wrap="square" rtlCol="0">
              <a:noAutofit/>
            </a:bodyPr>
            <a:lstStyle/>
            <a:p>
              <a:pPr>
                <a:lnSpc>
                  <a:spcPct val="150000"/>
                </a:lnSpc>
              </a:pPr>
              <a:r>
                <a:rPr lang="nl-NL" sz="1150" b="1" noProof="0" dirty="0" err="1">
                  <a:solidFill>
                    <a:schemeClr val="accent3"/>
                  </a:solidFill>
                  <a:latin typeface="+mj-lt"/>
                </a:rPr>
                <a:t>Bulletpoints</a:t>
              </a:r>
              <a:r>
                <a:rPr lang="nl-NL" sz="1150" b="1" noProof="0" dirty="0">
                  <a:solidFill>
                    <a:schemeClr val="accent3"/>
                  </a:solidFill>
                  <a:latin typeface="+mj-lt"/>
                </a:rPr>
                <a:t>?</a:t>
              </a:r>
              <a:r>
                <a:rPr lang="nl-NL" sz="1150" b="1" noProof="0" dirty="0">
                  <a:solidFill>
                    <a:schemeClr val="accent3"/>
                  </a:solidFill>
                </a:rPr>
                <a:t> </a:t>
              </a:r>
            </a:p>
            <a:p>
              <a:pPr>
                <a:lnSpc>
                  <a:spcPct val="150000"/>
                </a:lnSpc>
              </a:pPr>
              <a:r>
                <a:rPr lang="nl-NL" sz="1150" noProof="0" dirty="0">
                  <a:solidFill>
                    <a:schemeClr val="accent3"/>
                  </a:solidFill>
                </a:rPr>
                <a:t>Gebruik dan deze knoppen:</a:t>
              </a:r>
            </a:p>
            <a:p>
              <a:pPr>
                <a:lnSpc>
                  <a:spcPct val="150000"/>
                </a:lnSpc>
              </a:pPr>
              <a:endParaRPr lang="nl-NL" sz="1150" noProof="0" dirty="0">
                <a:solidFill>
                  <a:schemeClr val="accent3"/>
                </a:solidFill>
              </a:endParaRPr>
            </a:p>
            <a:p>
              <a:pPr>
                <a:lnSpc>
                  <a:spcPct val="150000"/>
                </a:lnSpc>
              </a:pPr>
              <a:endParaRPr lang="nl-NL" sz="1150" noProof="0" dirty="0">
                <a:solidFill>
                  <a:schemeClr val="accent3"/>
                </a:solidFill>
              </a:endParaRPr>
            </a:p>
            <a:p>
              <a:pPr>
                <a:lnSpc>
                  <a:spcPct val="150000"/>
                </a:lnSpc>
              </a:pPr>
              <a:endParaRPr lang="nl-NL" sz="1150" noProof="0" dirty="0">
                <a:solidFill>
                  <a:schemeClr val="accent3"/>
                </a:solidFill>
              </a:endParaRPr>
            </a:p>
            <a:p>
              <a:pPr>
                <a:lnSpc>
                  <a:spcPct val="150000"/>
                </a:lnSpc>
              </a:pPr>
              <a:r>
                <a:rPr lang="nl-NL" sz="1150" noProof="0" dirty="0">
                  <a:solidFill>
                    <a:schemeClr val="accent3"/>
                  </a:solidFill>
                </a:rPr>
                <a:t>En niet deze:</a:t>
              </a:r>
            </a:p>
          </p:txBody>
        </p:sp>
        <p:pic>
          <p:nvPicPr>
            <p:cNvPr id="19" name="Afbeelding 18">
              <a:extLst>
                <a:ext uri="{FF2B5EF4-FFF2-40B4-BE49-F238E27FC236}">
                  <a16:creationId xmlns:a16="http://schemas.microsoft.com/office/drawing/2014/main" id="{CBD8BAE2-31B2-40E4-9DA2-12683378B4B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344400" y="705970"/>
              <a:ext cx="1778380" cy="504609"/>
            </a:xfrm>
            <a:prstGeom prst="rect">
              <a:avLst/>
            </a:prstGeom>
          </p:spPr>
        </p:pic>
        <p:pic>
          <p:nvPicPr>
            <p:cNvPr id="22" name="Afbeelding 21">
              <a:extLst>
                <a:ext uri="{FF2B5EF4-FFF2-40B4-BE49-F238E27FC236}">
                  <a16:creationId xmlns:a16="http://schemas.microsoft.com/office/drawing/2014/main" id="{59DF2F65-5F8D-45B9-9674-3BCD710D92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344400" y="1578139"/>
              <a:ext cx="1782734" cy="505845"/>
            </a:xfrm>
            <a:prstGeom prst="rect">
              <a:avLst/>
            </a:prstGeom>
          </p:spPr>
        </p:pic>
      </p:grpSp>
    </p:spTree>
    <p:extLst>
      <p:ext uri="{BB962C8B-B14F-4D97-AF65-F5344CB8AC3E}">
        <p14:creationId xmlns:p14="http://schemas.microsoft.com/office/powerpoint/2010/main" val="11403912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ftiteling">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52E7C87-6BFB-4231-84DA-6877917081CA}"/>
              </a:ext>
            </a:extLst>
          </p:cNvPr>
          <p:cNvSpPr>
            <a:spLocks noGrp="1" noSelect="1" noRot="1" noChangeAspect="1" noMove="1" noResize="1" noEditPoints="1" noAdjustHandles="1" noChangeArrowheads="1" noChangeShapeType="1" noTextEdit="1"/>
          </p:cNvSpPr>
          <p:nvPr>
            <p:ph type="dt" sz="half" idx="10"/>
          </p:nvPr>
        </p:nvSpPr>
        <p:spPr>
          <a:xfrm>
            <a:off x="5207727" y="4271636"/>
            <a:ext cx="1779588" cy="179387"/>
          </a:xfrm>
          <a:prstGeom prst="rect">
            <a:avLst/>
          </a:prstGeom>
        </p:spPr>
        <p:txBody>
          <a:bodyPr vert="horz" lIns="76200" tIns="0" rIns="76200" bIns="0" anchor="b" anchorCtr="0"/>
          <a:lstStyle>
            <a:lvl1pPr>
              <a:defRPr sz="1200">
                <a:solidFill>
                  <a:schemeClr val="bg2">
                    <a:lumMod val="50000"/>
                  </a:schemeClr>
                </a:solidFill>
              </a:defRPr>
            </a:lvl1pPr>
          </a:lstStyle>
          <a:p>
            <a:fld id="{47F63991-1191-4145-8962-578FBEFAC86D}" type="datetimeFigureOut">
              <a:rPr lang="nl-NL" smtClean="0"/>
              <a:pPr/>
              <a:t>30-9-2025</a:t>
            </a:fld>
            <a:endParaRPr lang="nl-NL" dirty="0"/>
          </a:p>
        </p:txBody>
      </p:sp>
      <p:sp>
        <p:nvSpPr>
          <p:cNvPr id="8" name="Footer Placeholder 4">
            <a:extLst>
              <a:ext uri="{FF2B5EF4-FFF2-40B4-BE49-F238E27FC236}">
                <a16:creationId xmlns:a16="http://schemas.microsoft.com/office/drawing/2014/main" id="{28BEF6C7-39BD-4AA9-8D7A-9369C3CF23AC}"/>
              </a:ext>
            </a:extLst>
          </p:cNvPr>
          <p:cNvSpPr>
            <a:spLocks noGrp="1" noSelect="1" noRot="1" noChangeAspect="1" noMove="1" noResize="1" noEditPoints="1" noAdjustHandles="1" noChangeArrowheads="1" noChangeShapeType="1" noTextEdit="1"/>
          </p:cNvSpPr>
          <p:nvPr>
            <p:ph type="ftr" sz="quarter" idx="11"/>
          </p:nvPr>
        </p:nvSpPr>
        <p:spPr>
          <a:xfrm>
            <a:off x="7176227" y="4271636"/>
            <a:ext cx="3748088" cy="179387"/>
          </a:xfrm>
        </p:spPr>
        <p:txBody>
          <a:bodyPr vert="horz" lIns="76200" tIns="0" rIns="76200" bIns="0" anchor="b" anchorCtr="0"/>
          <a:lstStyle>
            <a:lvl1pPr>
              <a:defRPr sz="1200">
                <a:solidFill>
                  <a:schemeClr val="bg2">
                    <a:lumMod val="50000"/>
                  </a:schemeClr>
                </a:solidFill>
              </a:defRPr>
            </a:lvl1pPr>
          </a:lstStyle>
          <a:p>
            <a:endParaRPr lang="nl-NL"/>
          </a:p>
        </p:txBody>
      </p:sp>
      <p:sp>
        <p:nvSpPr>
          <p:cNvPr id="29" name="Title 28">
            <a:extLst>
              <a:ext uri="{FF2B5EF4-FFF2-40B4-BE49-F238E27FC236}">
                <a16:creationId xmlns:a16="http://schemas.microsoft.com/office/drawing/2014/main" id="{F743C720-76CA-4490-9814-4D595BBD32F5}"/>
              </a:ext>
            </a:extLst>
          </p:cNvPr>
          <p:cNvSpPr>
            <a:spLocks noGrp="1" noSelect="1" noRot="1" noChangeAspect="1" noMove="1" noResize="1" noEditPoints="1" noAdjustHandles="1" noChangeArrowheads="1" noChangeShapeType="1" noTextEdit="1"/>
          </p:cNvSpPr>
          <p:nvPr>
            <p:ph type="title"/>
          </p:nvPr>
        </p:nvSpPr>
        <p:spPr>
          <a:xfrm>
            <a:off x="5207727" y="2057400"/>
            <a:ext cx="5716588" cy="1589740"/>
          </a:xfrm>
        </p:spPr>
        <p:txBody>
          <a:bodyPr/>
          <a:lstStyle>
            <a:lvl1pPr>
              <a:defRPr sz="3600">
                <a:solidFill>
                  <a:schemeClr val="tx2"/>
                </a:solidFill>
              </a:defRPr>
            </a:lvl1pPr>
          </a:lstStyle>
          <a:p>
            <a:r>
              <a:rPr lang="nl-NL"/>
              <a:t>Klik om stijl te bewerken</a:t>
            </a:r>
            <a:endParaRPr lang="en-NL" dirty="0"/>
          </a:p>
        </p:txBody>
      </p:sp>
      <p:sp>
        <p:nvSpPr>
          <p:cNvPr id="12" name="Subtitle 2">
            <a:extLst>
              <a:ext uri="{FF2B5EF4-FFF2-40B4-BE49-F238E27FC236}">
                <a16:creationId xmlns:a16="http://schemas.microsoft.com/office/drawing/2014/main" id="{4978C78E-2FF0-4DA6-B383-572532C8243F}"/>
              </a:ext>
            </a:extLst>
          </p:cNvPr>
          <p:cNvSpPr>
            <a:spLocks noGrp="1" noSelect="1" noRot="1" noChangeAspect="1" noMove="1" noResize="1" noEditPoints="1" noAdjustHandles="1" noChangeArrowheads="1" noChangeShapeType="1" noTextEdit="1"/>
          </p:cNvSpPr>
          <p:nvPr>
            <p:ph type="subTitle" idx="1"/>
          </p:nvPr>
        </p:nvSpPr>
        <p:spPr>
          <a:xfrm>
            <a:off x="5207727" y="3735454"/>
            <a:ext cx="5715000" cy="488620"/>
          </a:xfrm>
        </p:spPr>
        <p:txBody>
          <a:bodyPr/>
          <a:lstStyle>
            <a:lvl1pPr marL="0" indent="0" algn="l">
              <a:buNone/>
              <a:defRPr sz="2100" b="1">
                <a:solidFill>
                  <a:schemeClr val="tx2"/>
                </a:solidFill>
                <a:latin typeface="Daytona Condensed" panose="020B0506030503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endParaRPr lang="nl-NL" noProof="0" dirty="0"/>
          </a:p>
        </p:txBody>
      </p:sp>
      <p:sp>
        <p:nvSpPr>
          <p:cNvPr id="5" name="Graphic 2">
            <a:extLst>
              <a:ext uri="{FF2B5EF4-FFF2-40B4-BE49-F238E27FC236}">
                <a16:creationId xmlns:a16="http://schemas.microsoft.com/office/drawing/2014/main" id="{80DB1F6F-94A0-44A0-8AAC-C5A30EA81712}"/>
              </a:ext>
            </a:extLst>
          </p:cNvPr>
          <p:cNvSpPr/>
          <p:nvPr/>
        </p:nvSpPr>
        <p:spPr>
          <a:xfrm>
            <a:off x="0" y="0"/>
            <a:ext cx="12192000" cy="1828800"/>
          </a:xfrm>
          <a:custGeom>
            <a:avLst/>
            <a:gdLst>
              <a:gd name="connsiteX0" fmla="*/ 0 w 12192000"/>
              <a:gd name="connsiteY0" fmla="*/ 1828800 h 1828800"/>
              <a:gd name="connsiteX1" fmla="*/ 12192000 w 12192000"/>
              <a:gd name="connsiteY1" fmla="*/ 165100 h 1828800"/>
              <a:gd name="connsiteX2" fmla="*/ 12192000 w 12192000"/>
              <a:gd name="connsiteY2" fmla="*/ 0 h 1828800"/>
              <a:gd name="connsiteX3" fmla="*/ 0 w 121920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2192000" h="1828800">
                <a:moveTo>
                  <a:pt x="0" y="1828800"/>
                </a:moveTo>
                <a:cubicBezTo>
                  <a:pt x="3952113" y="1562100"/>
                  <a:pt x="8078216" y="1009396"/>
                  <a:pt x="12192000" y="165100"/>
                </a:cubicBezTo>
                <a:lnTo>
                  <a:pt x="12192000" y="0"/>
                </a:lnTo>
                <a:lnTo>
                  <a:pt x="0" y="0"/>
                </a:lnTo>
                <a:close/>
              </a:path>
            </a:pathLst>
          </a:custGeom>
          <a:solidFill>
            <a:schemeClr val="accent1"/>
          </a:solidFill>
          <a:ln w="12700" cap="flat">
            <a:noFill/>
            <a:prstDash val="solid"/>
            <a:miter/>
          </a:ln>
        </p:spPr>
        <p:txBody>
          <a:bodyPr rtlCol="0" anchor="ctr"/>
          <a:lstStyle/>
          <a:p>
            <a:endParaRPr lang="nl-NL"/>
          </a:p>
        </p:txBody>
      </p:sp>
      <p:sp>
        <p:nvSpPr>
          <p:cNvPr id="18" name="Freeform: Shape 17">
            <a:extLst>
              <a:ext uri="{FF2B5EF4-FFF2-40B4-BE49-F238E27FC236}">
                <a16:creationId xmlns:a16="http://schemas.microsoft.com/office/drawing/2014/main" id="{7B280932-7392-47C0-906E-4D06DF968A70}"/>
              </a:ext>
            </a:extLst>
          </p:cNvPr>
          <p:cNvSpPr>
            <a:spLocks noGrp="1"/>
          </p:cNvSpPr>
          <p:nvPr>
            <p:ph type="pic" sz="quarter" idx="12"/>
          </p:nvPr>
        </p:nvSpPr>
        <p:spPr>
          <a:xfrm>
            <a:off x="1" y="0"/>
            <a:ext cx="6292977" cy="6858000"/>
          </a:xfrm>
          <a:custGeom>
            <a:avLst/>
            <a:gdLst>
              <a:gd name="connsiteX0" fmla="*/ 0 w 6292977"/>
              <a:gd name="connsiteY0" fmla="*/ 0 h 6858000"/>
              <a:gd name="connsiteX1" fmla="*/ 437769 w 6292977"/>
              <a:gd name="connsiteY1" fmla="*/ 0 h 6858000"/>
              <a:gd name="connsiteX2" fmla="*/ 6292977 w 6292977"/>
              <a:gd name="connsiteY2" fmla="*/ 6858000 h 6858000"/>
              <a:gd name="connsiteX3" fmla="*/ 0 w 629297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292977" h="6858000">
                <a:moveTo>
                  <a:pt x="0" y="0"/>
                </a:moveTo>
                <a:lnTo>
                  <a:pt x="437769" y="0"/>
                </a:lnTo>
                <a:cubicBezTo>
                  <a:pt x="2810612" y="1890001"/>
                  <a:pt x="4798365" y="4218178"/>
                  <a:pt x="6292977" y="6858000"/>
                </a:cubicBezTo>
                <a:lnTo>
                  <a:pt x="0" y="6858000"/>
                </a:lnTo>
                <a:close/>
              </a:path>
            </a:pathLst>
          </a:custGeom>
          <a:solidFill>
            <a:schemeClr val="tx2"/>
          </a:solidFill>
        </p:spPr>
        <p:txBody>
          <a:bodyPr wrap="square" anchor="ctr" anchorCtr="0">
            <a:noAutofit/>
          </a:bodyPr>
          <a:lstStyle>
            <a:lvl1pPr algn="ctr">
              <a:defRPr>
                <a:solidFill>
                  <a:schemeClr val="bg2"/>
                </a:solidFill>
              </a:defRPr>
            </a:lvl1pPr>
          </a:lstStyle>
          <a:p>
            <a:r>
              <a:rPr lang="nl-NL"/>
              <a:t>Klik op het pictogram als u een afbeelding wilt toevoegen</a:t>
            </a:r>
          </a:p>
        </p:txBody>
      </p:sp>
      <p:pic>
        <p:nvPicPr>
          <p:cNvPr id="14" name="Graphic 13">
            <a:extLst>
              <a:ext uri="{FF2B5EF4-FFF2-40B4-BE49-F238E27FC236}">
                <a16:creationId xmlns:a16="http://schemas.microsoft.com/office/drawing/2014/main" id="{0ED32692-CE2D-40FE-8F2C-B680082EA2C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29838" y="5903973"/>
            <a:ext cx="1776412" cy="752415"/>
          </a:xfrm>
          <a:prstGeom prst="rect">
            <a:avLst/>
          </a:prstGeom>
        </p:spPr>
      </p:pic>
      <p:sp>
        <p:nvSpPr>
          <p:cNvPr id="2" name="Tijdelijke aanduiding voor dianummer 1">
            <a:extLst>
              <a:ext uri="{FF2B5EF4-FFF2-40B4-BE49-F238E27FC236}">
                <a16:creationId xmlns:a16="http://schemas.microsoft.com/office/drawing/2014/main" id="{998F10D9-43E1-41D3-B523-55A00060F14D}"/>
              </a:ext>
            </a:extLst>
          </p:cNvPr>
          <p:cNvSpPr>
            <a:spLocks noGrp="1"/>
          </p:cNvSpPr>
          <p:nvPr>
            <p:ph type="sldNum" sz="quarter" idx="13"/>
          </p:nvPr>
        </p:nvSpPr>
        <p:spPr/>
        <p:txBody>
          <a:bodyPr/>
          <a:lstStyle/>
          <a:p>
            <a:fld id="{3EAD3CD1-5EF7-4D4D-9F36-20D0C38CA6C4}" type="slidenum">
              <a:rPr lang="nl-NL" smtClean="0"/>
              <a:pPr/>
              <a:t>‹nr.›</a:t>
            </a:fld>
            <a:endParaRPr lang="nl-NL" dirty="0"/>
          </a:p>
        </p:txBody>
      </p:sp>
      <p:sp>
        <p:nvSpPr>
          <p:cNvPr id="11" name="TextBox 10">
            <a:extLst>
              <a:ext uri="{FF2B5EF4-FFF2-40B4-BE49-F238E27FC236}">
                <a16:creationId xmlns:a16="http://schemas.microsoft.com/office/drawing/2014/main" id="{02BEE37A-8F33-4B4A-9A21-63EBA5B59833}"/>
              </a:ext>
            </a:extLst>
          </p:cNvPr>
          <p:cNvSpPr txBox="1"/>
          <p:nvPr userDrawn="1"/>
        </p:nvSpPr>
        <p:spPr>
          <a:xfrm>
            <a:off x="12268200" y="204788"/>
            <a:ext cx="1809750" cy="2506265"/>
          </a:xfrm>
          <a:prstGeom prst="rect">
            <a:avLst/>
          </a:prstGeom>
          <a:solidFill>
            <a:schemeClr val="accent4">
              <a:lumMod val="40000"/>
              <a:lumOff val="60000"/>
            </a:schemeClr>
          </a:solidFill>
          <a:ln>
            <a:solidFill>
              <a:schemeClr val="accent3"/>
            </a:solidFill>
          </a:ln>
        </p:spPr>
        <p:txBody>
          <a:bodyPr wrap="square" rtlCol="0">
            <a:noAutofit/>
          </a:bodyPr>
          <a:lstStyle/>
          <a:p>
            <a:pPr>
              <a:lnSpc>
                <a:spcPct val="150000"/>
              </a:lnSpc>
            </a:pPr>
            <a:r>
              <a:rPr lang="nl-NL" sz="1150" noProof="0" dirty="0">
                <a:solidFill>
                  <a:schemeClr val="accent3"/>
                </a:solidFill>
              </a:rPr>
              <a:t>Bevat dit kader al een afbeelding? Gebruik dan niet de functie “Afbeelding vervangen”, maar selecteer het kader en verwijder deze. Het kader wordt dan opnieuw ingesteld waarna een nieuwe afbeelding geplaatst kan worden.</a:t>
            </a:r>
          </a:p>
        </p:txBody>
      </p:sp>
    </p:spTree>
    <p:extLst>
      <p:ext uri="{BB962C8B-B14F-4D97-AF65-F5344CB8AC3E}">
        <p14:creationId xmlns:p14="http://schemas.microsoft.com/office/powerpoint/2010/main" val="9380405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ndaa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7DB16-2909-4D66-9189-D6397214EAE3}"/>
              </a:ext>
            </a:extLst>
          </p:cNvPr>
          <p:cNvSpPr>
            <a:spLocks noGrp="1" noSelect="1" noRot="1" noChangeAspect="1" noMove="1" noResize="1" noEditPoints="1" noAdjustHandles="1" noChangeArrowheads="1" noChangeShapeType="1" noTextEdit="1"/>
          </p:cNvSpPr>
          <p:nvPr>
            <p:ph type="title"/>
          </p:nvPr>
        </p:nvSpPr>
        <p:spPr/>
        <p:txBody>
          <a:bodyPr/>
          <a:lstStyle/>
          <a:p>
            <a:r>
              <a:rPr lang="nl-NL" noProof="0"/>
              <a:t>Klik om stijl te bewerken</a:t>
            </a:r>
            <a:endParaRPr lang="nl-NL" noProof="0" dirty="0"/>
          </a:p>
        </p:txBody>
      </p:sp>
      <p:sp>
        <p:nvSpPr>
          <p:cNvPr id="3" name="Content Placeholder 2">
            <a:extLst>
              <a:ext uri="{FF2B5EF4-FFF2-40B4-BE49-F238E27FC236}">
                <a16:creationId xmlns:a16="http://schemas.microsoft.com/office/drawing/2014/main" id="{625B7D59-E686-4637-A585-A0B3C0A6FB10}"/>
              </a:ext>
            </a:extLst>
          </p:cNvPr>
          <p:cNvSpPr>
            <a:spLocks noGrp="1" noSelect="1" noRot="1" noChangeAspect="1" noMove="1" noResize="1" noEditPoints="1" noAdjustHandles="1" noChangeArrowheads="1" noChangeShapeType="1" noTextEdit="1"/>
          </p:cNvSpPr>
          <p:nvPr>
            <p:ph idx="1"/>
          </p:nvPr>
        </p:nvSpPr>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sp>
        <p:nvSpPr>
          <p:cNvPr id="7" name="Footer Placeholder 4">
            <a:extLst>
              <a:ext uri="{FF2B5EF4-FFF2-40B4-BE49-F238E27FC236}">
                <a16:creationId xmlns:a16="http://schemas.microsoft.com/office/drawing/2014/main" id="{4579C6AB-5767-472E-A900-0993E8183667}"/>
              </a:ext>
            </a:extLst>
          </p:cNvPr>
          <p:cNvSpPr>
            <a:spLocks noGrp="1" noSelect="1" noRot="1" noChangeAspect="1" noMove="1" noResize="1" noEditPoints="1" noAdjustHandles="1" noChangeArrowheads="1" noChangeShapeType="1" noTextEdit="1"/>
          </p:cNvSpPr>
          <p:nvPr>
            <p:ph type="ftr" sz="quarter" idx="3"/>
          </p:nvPr>
        </p:nvSpPr>
        <p:spPr>
          <a:xfrm>
            <a:off x="4221542" y="6384565"/>
            <a:ext cx="3748088" cy="268648"/>
          </a:xfrm>
          <a:prstGeom prst="rect">
            <a:avLst/>
          </a:prstGeom>
        </p:spPr>
        <p:txBody>
          <a:bodyPr vert="horz" lIns="91440" tIns="0" rIns="91440" bIns="0" rtlCol="0" anchor="t" anchorCtr="0"/>
          <a:lstStyle>
            <a:lvl1pPr algn="l">
              <a:defRPr sz="1200">
                <a:solidFill>
                  <a:schemeClr val="bg2">
                    <a:lumMod val="50000"/>
                  </a:schemeClr>
                </a:solidFill>
              </a:defRPr>
            </a:lvl1pPr>
          </a:lstStyle>
          <a:p>
            <a:endParaRPr lang="nl-NL" dirty="0"/>
          </a:p>
        </p:txBody>
      </p:sp>
      <p:sp>
        <p:nvSpPr>
          <p:cNvPr id="8" name="Date Placeholder 3">
            <a:extLst>
              <a:ext uri="{FF2B5EF4-FFF2-40B4-BE49-F238E27FC236}">
                <a16:creationId xmlns:a16="http://schemas.microsoft.com/office/drawing/2014/main" id="{C783FE69-4485-4C45-B437-711EA5CAF062}"/>
              </a:ext>
            </a:extLst>
          </p:cNvPr>
          <p:cNvSpPr>
            <a:spLocks noGrp="1" noSelect="1" noRot="1" noChangeAspect="1" noMove="1" noResize="1" noEditPoints="1" noAdjustHandles="1" noChangeArrowheads="1" noChangeShapeType="1" noTextEdit="1"/>
          </p:cNvSpPr>
          <p:nvPr>
            <p:ph type="dt" sz="half" idx="2"/>
          </p:nvPr>
        </p:nvSpPr>
        <p:spPr>
          <a:xfrm>
            <a:off x="285751" y="6384565"/>
            <a:ext cx="1778140" cy="268648"/>
          </a:xfrm>
          <a:prstGeom prst="rect">
            <a:avLst/>
          </a:prstGeom>
        </p:spPr>
        <p:txBody>
          <a:bodyPr vert="horz" lIns="76200" tIns="0" rIns="76200" bIns="0" anchor="t" anchorCtr="0"/>
          <a:lstStyle>
            <a:lvl1pPr>
              <a:defRPr sz="1200">
                <a:solidFill>
                  <a:schemeClr val="bg1"/>
                </a:solidFill>
              </a:defRPr>
            </a:lvl1pPr>
          </a:lstStyle>
          <a:p>
            <a:fld id="{47F63991-1191-4145-8962-578FBEFAC86D}" type="datetimeFigureOut">
              <a:rPr lang="nl-NL" smtClean="0"/>
              <a:pPr/>
              <a:t>30-9-2025</a:t>
            </a:fld>
            <a:endParaRPr lang="nl-NL" dirty="0"/>
          </a:p>
        </p:txBody>
      </p:sp>
      <p:sp>
        <p:nvSpPr>
          <p:cNvPr id="9" name="Slide Number Placeholder 5">
            <a:extLst>
              <a:ext uri="{FF2B5EF4-FFF2-40B4-BE49-F238E27FC236}">
                <a16:creationId xmlns:a16="http://schemas.microsoft.com/office/drawing/2014/main" id="{2C43232F-B0E4-4A28-8572-109898A669B5}"/>
              </a:ext>
            </a:extLst>
          </p:cNvPr>
          <p:cNvSpPr>
            <a:spLocks noGrp="1" noSelect="1" noRot="1" noChangeAspect="1" noMove="1" noResize="1" noEditPoints="1" noAdjustHandles="1" noChangeArrowheads="1" noChangeShapeType="1" noTextEdit="1"/>
          </p:cNvSpPr>
          <p:nvPr>
            <p:ph type="sldNum" sz="quarter" idx="4"/>
          </p:nvPr>
        </p:nvSpPr>
        <p:spPr>
          <a:xfrm>
            <a:off x="11108494" y="6384565"/>
            <a:ext cx="797755" cy="268648"/>
          </a:xfrm>
          <a:prstGeom prst="rect">
            <a:avLst/>
          </a:prstGeom>
        </p:spPr>
        <p:txBody>
          <a:bodyPr vert="horz" lIns="76200" tIns="0" rIns="76200" bIns="0" anchor="t" anchorCtr="0"/>
          <a:lstStyle>
            <a:lvl1pPr>
              <a:defRPr sz="1200">
                <a:solidFill>
                  <a:schemeClr val="bg1"/>
                </a:solidFill>
              </a:defRPr>
            </a:lvl1pPr>
          </a:lstStyle>
          <a:p>
            <a:fld id="{3EAD3CD1-5EF7-4D4D-9F36-20D0C38CA6C4}" type="slidenum">
              <a:rPr lang="nl-NL" smtClean="0"/>
              <a:pPr/>
              <a:t>‹nr.›</a:t>
            </a:fld>
            <a:endParaRPr lang="nl-NL" dirty="0"/>
          </a:p>
        </p:txBody>
      </p:sp>
      <p:grpSp>
        <p:nvGrpSpPr>
          <p:cNvPr id="11" name="Groep 10">
            <a:extLst>
              <a:ext uri="{FF2B5EF4-FFF2-40B4-BE49-F238E27FC236}">
                <a16:creationId xmlns:a16="http://schemas.microsoft.com/office/drawing/2014/main" id="{D75B0959-F8B3-4D25-A6BF-465E4F0AC143}"/>
              </a:ext>
            </a:extLst>
          </p:cNvPr>
          <p:cNvGrpSpPr>
            <a:grpSpLocks noChangeAspect="1"/>
          </p:cNvGrpSpPr>
          <p:nvPr userDrawn="1"/>
        </p:nvGrpSpPr>
        <p:grpSpPr>
          <a:xfrm>
            <a:off x="12268200" y="204788"/>
            <a:ext cx="2376311" cy="2406014"/>
            <a:chOff x="12268200" y="204788"/>
            <a:chExt cx="1905000" cy="1928812"/>
          </a:xfrm>
        </p:grpSpPr>
        <p:sp>
          <p:nvSpPr>
            <p:cNvPr id="13" name="TextBox 9">
              <a:extLst>
                <a:ext uri="{FF2B5EF4-FFF2-40B4-BE49-F238E27FC236}">
                  <a16:creationId xmlns:a16="http://schemas.microsoft.com/office/drawing/2014/main" id="{9AC70FC2-CEC6-450A-8516-695B9060FC81}"/>
                </a:ext>
              </a:extLst>
            </p:cNvPr>
            <p:cNvSpPr txBox="1"/>
            <p:nvPr userDrawn="1"/>
          </p:nvSpPr>
          <p:spPr>
            <a:xfrm>
              <a:off x="12268200" y="204788"/>
              <a:ext cx="1905000" cy="1928812"/>
            </a:xfrm>
            <a:prstGeom prst="rect">
              <a:avLst/>
            </a:prstGeom>
            <a:solidFill>
              <a:schemeClr val="accent4">
                <a:lumMod val="40000"/>
                <a:lumOff val="60000"/>
              </a:schemeClr>
            </a:solidFill>
            <a:ln>
              <a:solidFill>
                <a:schemeClr val="accent3"/>
              </a:solidFill>
            </a:ln>
          </p:spPr>
          <p:txBody>
            <a:bodyPr wrap="square" rtlCol="0">
              <a:noAutofit/>
            </a:bodyPr>
            <a:lstStyle/>
            <a:p>
              <a:pPr>
                <a:lnSpc>
                  <a:spcPct val="150000"/>
                </a:lnSpc>
              </a:pPr>
              <a:r>
                <a:rPr lang="nl-NL" sz="1150" b="1" noProof="0" dirty="0" err="1">
                  <a:solidFill>
                    <a:schemeClr val="accent3"/>
                  </a:solidFill>
                  <a:latin typeface="+mj-lt"/>
                </a:rPr>
                <a:t>Bulletpoints</a:t>
              </a:r>
              <a:r>
                <a:rPr lang="nl-NL" sz="1150" b="1" noProof="0" dirty="0">
                  <a:solidFill>
                    <a:schemeClr val="accent3"/>
                  </a:solidFill>
                  <a:latin typeface="+mj-lt"/>
                </a:rPr>
                <a:t>?</a:t>
              </a:r>
              <a:r>
                <a:rPr lang="nl-NL" sz="1150" b="1" noProof="0" dirty="0">
                  <a:solidFill>
                    <a:schemeClr val="accent3"/>
                  </a:solidFill>
                </a:rPr>
                <a:t> </a:t>
              </a:r>
            </a:p>
            <a:p>
              <a:pPr>
                <a:lnSpc>
                  <a:spcPct val="150000"/>
                </a:lnSpc>
              </a:pPr>
              <a:r>
                <a:rPr lang="nl-NL" sz="1150" noProof="0" dirty="0">
                  <a:solidFill>
                    <a:schemeClr val="accent3"/>
                  </a:solidFill>
                </a:rPr>
                <a:t>Gebruik dan deze knoppen:</a:t>
              </a:r>
            </a:p>
            <a:p>
              <a:pPr>
                <a:lnSpc>
                  <a:spcPct val="150000"/>
                </a:lnSpc>
              </a:pPr>
              <a:endParaRPr lang="nl-NL" sz="1150" noProof="0" dirty="0">
                <a:solidFill>
                  <a:schemeClr val="accent3"/>
                </a:solidFill>
              </a:endParaRPr>
            </a:p>
            <a:p>
              <a:pPr>
                <a:lnSpc>
                  <a:spcPct val="150000"/>
                </a:lnSpc>
              </a:pPr>
              <a:endParaRPr lang="nl-NL" sz="1150" noProof="0" dirty="0">
                <a:solidFill>
                  <a:schemeClr val="accent3"/>
                </a:solidFill>
              </a:endParaRPr>
            </a:p>
            <a:p>
              <a:pPr>
                <a:lnSpc>
                  <a:spcPct val="150000"/>
                </a:lnSpc>
              </a:pPr>
              <a:endParaRPr lang="nl-NL" sz="1150" noProof="0" dirty="0">
                <a:solidFill>
                  <a:schemeClr val="accent3"/>
                </a:solidFill>
              </a:endParaRPr>
            </a:p>
            <a:p>
              <a:pPr>
                <a:lnSpc>
                  <a:spcPct val="150000"/>
                </a:lnSpc>
              </a:pPr>
              <a:r>
                <a:rPr lang="nl-NL" sz="1150" noProof="0" dirty="0">
                  <a:solidFill>
                    <a:schemeClr val="accent3"/>
                  </a:solidFill>
                </a:rPr>
                <a:t>En niet deze:</a:t>
              </a:r>
            </a:p>
          </p:txBody>
        </p:sp>
        <p:pic>
          <p:nvPicPr>
            <p:cNvPr id="14" name="Afbeelding 13">
              <a:extLst>
                <a:ext uri="{FF2B5EF4-FFF2-40B4-BE49-F238E27FC236}">
                  <a16:creationId xmlns:a16="http://schemas.microsoft.com/office/drawing/2014/main" id="{C63B0312-2DCC-403C-94BD-2F6A422D588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344400" y="705970"/>
              <a:ext cx="1778380" cy="504609"/>
            </a:xfrm>
            <a:prstGeom prst="rect">
              <a:avLst/>
            </a:prstGeom>
          </p:spPr>
        </p:pic>
        <p:pic>
          <p:nvPicPr>
            <p:cNvPr id="17" name="Afbeelding 16">
              <a:extLst>
                <a:ext uri="{FF2B5EF4-FFF2-40B4-BE49-F238E27FC236}">
                  <a16:creationId xmlns:a16="http://schemas.microsoft.com/office/drawing/2014/main" id="{DC7568C5-5DF0-4F01-96B3-2292880AF99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344400" y="1578139"/>
              <a:ext cx="1782734" cy="505845"/>
            </a:xfrm>
            <a:prstGeom prst="rect">
              <a:avLst/>
            </a:prstGeom>
          </p:spPr>
        </p:pic>
      </p:grpSp>
    </p:spTree>
    <p:extLst>
      <p:ext uri="{BB962C8B-B14F-4D97-AF65-F5344CB8AC3E}">
        <p14:creationId xmlns:p14="http://schemas.microsoft.com/office/powerpoint/2010/main" val="1582038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eekoloms Slid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25C20CA-B5B5-4836-9299-9DABFB967C5D}"/>
              </a:ext>
            </a:extLst>
          </p:cNvPr>
          <p:cNvSpPr>
            <a:spLocks noGrp="1" noSelect="1" noRot="1" noChangeAspect="1" noMove="1" noResize="1" noEditPoints="1" noAdjustHandles="1" noChangeArrowheads="1" noChangeShapeType="1" noTextEdit="1"/>
          </p:cNvSpPr>
          <p:nvPr>
            <p:ph sz="half" idx="1"/>
          </p:nvPr>
        </p:nvSpPr>
        <p:spPr>
          <a:xfrm>
            <a:off x="285750" y="1825625"/>
            <a:ext cx="5715000" cy="4351338"/>
          </a:xfrm>
        </p:spPr>
        <p:txBody>
          <a:body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sp>
        <p:nvSpPr>
          <p:cNvPr id="4" name="Content Placeholder 3">
            <a:extLst>
              <a:ext uri="{FF2B5EF4-FFF2-40B4-BE49-F238E27FC236}">
                <a16:creationId xmlns:a16="http://schemas.microsoft.com/office/drawing/2014/main" id="{E555C44A-2F16-482D-926E-53EC7370BBAA}"/>
              </a:ext>
            </a:extLst>
          </p:cNvPr>
          <p:cNvSpPr>
            <a:spLocks noGrp="1" noSelect="1" noRot="1" noChangeAspect="1" noMove="1" noResize="1" noEditPoints="1" noAdjustHandles="1" noChangeArrowheads="1" noChangeShapeType="1" noTextEdit="1"/>
          </p:cNvSpPr>
          <p:nvPr>
            <p:ph sz="half" idx="2"/>
          </p:nvPr>
        </p:nvSpPr>
        <p:spPr>
          <a:xfrm>
            <a:off x="6191252" y="1825625"/>
            <a:ext cx="5714998" cy="4351338"/>
          </a:xfrm>
        </p:spPr>
        <p:txBody>
          <a:body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sp>
        <p:nvSpPr>
          <p:cNvPr id="11" name="Title 1">
            <a:extLst>
              <a:ext uri="{FF2B5EF4-FFF2-40B4-BE49-F238E27FC236}">
                <a16:creationId xmlns:a16="http://schemas.microsoft.com/office/drawing/2014/main" id="{7F55D273-B00F-47AE-957D-1B7AAE59E321}"/>
              </a:ext>
            </a:extLst>
          </p:cNvPr>
          <p:cNvSpPr>
            <a:spLocks noGrp="1" noSelect="1" noRot="1" noChangeAspect="1" noMove="1" noResize="1" noEditPoints="1" noAdjustHandles="1" noChangeArrowheads="1" noChangeShapeType="1" noTextEdit="1"/>
          </p:cNvSpPr>
          <p:nvPr>
            <p:ph type="title"/>
          </p:nvPr>
        </p:nvSpPr>
        <p:spPr>
          <a:xfrm>
            <a:off x="284925" y="204788"/>
            <a:ext cx="10637281" cy="1142175"/>
          </a:xfrm>
        </p:spPr>
        <p:txBody>
          <a:bodyPr/>
          <a:lstStyle/>
          <a:p>
            <a:r>
              <a:rPr lang="nl-NL" noProof="0"/>
              <a:t>Klik om stijl te bewerken</a:t>
            </a:r>
            <a:endParaRPr lang="nl-NL" noProof="0" dirty="0"/>
          </a:p>
        </p:txBody>
      </p:sp>
      <p:sp>
        <p:nvSpPr>
          <p:cNvPr id="12" name="Footer Placeholder 4">
            <a:extLst>
              <a:ext uri="{FF2B5EF4-FFF2-40B4-BE49-F238E27FC236}">
                <a16:creationId xmlns:a16="http://schemas.microsoft.com/office/drawing/2014/main" id="{3031A0FA-4BD1-45F8-8F79-04D87266EBFF}"/>
              </a:ext>
            </a:extLst>
          </p:cNvPr>
          <p:cNvSpPr>
            <a:spLocks noGrp="1" noSelect="1" noRot="1" noChangeAspect="1" noMove="1" noResize="1" noEditPoints="1" noAdjustHandles="1" noChangeArrowheads="1" noChangeShapeType="1" noTextEdit="1"/>
          </p:cNvSpPr>
          <p:nvPr>
            <p:ph type="ftr" sz="quarter" idx="3"/>
          </p:nvPr>
        </p:nvSpPr>
        <p:spPr>
          <a:xfrm>
            <a:off x="4221542" y="6384565"/>
            <a:ext cx="3748088" cy="268648"/>
          </a:xfrm>
          <a:prstGeom prst="rect">
            <a:avLst/>
          </a:prstGeom>
        </p:spPr>
        <p:txBody>
          <a:bodyPr vert="horz" lIns="91440" tIns="0" rIns="91440" bIns="0" rtlCol="0" anchor="t" anchorCtr="0"/>
          <a:lstStyle>
            <a:lvl1pPr algn="l">
              <a:defRPr sz="1200">
                <a:solidFill>
                  <a:schemeClr val="bg2">
                    <a:lumMod val="50000"/>
                  </a:schemeClr>
                </a:solidFill>
              </a:defRPr>
            </a:lvl1pPr>
          </a:lstStyle>
          <a:p>
            <a:endParaRPr lang="nl-NL" dirty="0"/>
          </a:p>
        </p:txBody>
      </p:sp>
      <p:sp>
        <p:nvSpPr>
          <p:cNvPr id="13" name="Date Placeholder 3">
            <a:extLst>
              <a:ext uri="{FF2B5EF4-FFF2-40B4-BE49-F238E27FC236}">
                <a16:creationId xmlns:a16="http://schemas.microsoft.com/office/drawing/2014/main" id="{69DAAFAA-0D3F-481E-A4EB-0FC213213AA3}"/>
              </a:ext>
            </a:extLst>
          </p:cNvPr>
          <p:cNvSpPr>
            <a:spLocks noGrp="1" noSelect="1" noRot="1" noChangeAspect="1" noMove="1" noResize="1" noEditPoints="1" noAdjustHandles="1" noChangeArrowheads="1" noChangeShapeType="1" noTextEdit="1"/>
          </p:cNvSpPr>
          <p:nvPr>
            <p:ph type="dt" sz="half" idx="10"/>
          </p:nvPr>
        </p:nvSpPr>
        <p:spPr>
          <a:xfrm>
            <a:off x="285751" y="6384565"/>
            <a:ext cx="1778140" cy="268648"/>
          </a:xfrm>
          <a:prstGeom prst="rect">
            <a:avLst/>
          </a:prstGeom>
        </p:spPr>
        <p:txBody>
          <a:bodyPr vert="horz" lIns="76200" tIns="0" rIns="76200" bIns="0" anchor="t" anchorCtr="0"/>
          <a:lstStyle>
            <a:lvl1pPr>
              <a:defRPr sz="1200">
                <a:solidFill>
                  <a:schemeClr val="bg1"/>
                </a:solidFill>
              </a:defRPr>
            </a:lvl1pPr>
          </a:lstStyle>
          <a:p>
            <a:fld id="{47F63991-1191-4145-8962-578FBEFAC86D}" type="datetimeFigureOut">
              <a:rPr lang="nl-NL" smtClean="0"/>
              <a:pPr/>
              <a:t>30-9-2025</a:t>
            </a:fld>
            <a:endParaRPr lang="nl-NL" dirty="0"/>
          </a:p>
        </p:txBody>
      </p:sp>
      <p:sp>
        <p:nvSpPr>
          <p:cNvPr id="15" name="Slide Number Placeholder 5">
            <a:extLst>
              <a:ext uri="{FF2B5EF4-FFF2-40B4-BE49-F238E27FC236}">
                <a16:creationId xmlns:a16="http://schemas.microsoft.com/office/drawing/2014/main" id="{DF425722-6C78-492C-A623-A8DEC339668F}"/>
              </a:ext>
            </a:extLst>
          </p:cNvPr>
          <p:cNvSpPr>
            <a:spLocks noGrp="1" noSelect="1" noRot="1" noChangeAspect="1" noMove="1" noResize="1" noEditPoints="1" noAdjustHandles="1" noChangeArrowheads="1" noChangeShapeType="1" noTextEdit="1"/>
          </p:cNvSpPr>
          <p:nvPr>
            <p:ph type="sldNum" sz="quarter" idx="4"/>
          </p:nvPr>
        </p:nvSpPr>
        <p:spPr>
          <a:xfrm>
            <a:off x="11108494" y="6384565"/>
            <a:ext cx="797755" cy="268648"/>
          </a:xfrm>
          <a:prstGeom prst="rect">
            <a:avLst/>
          </a:prstGeom>
        </p:spPr>
        <p:txBody>
          <a:bodyPr vert="horz" lIns="76200" tIns="0" rIns="76200" bIns="0" anchor="t" anchorCtr="0"/>
          <a:lstStyle>
            <a:lvl1pPr>
              <a:defRPr sz="1200">
                <a:solidFill>
                  <a:schemeClr val="bg1"/>
                </a:solidFill>
              </a:defRPr>
            </a:lvl1pPr>
          </a:lstStyle>
          <a:p>
            <a:fld id="{3EAD3CD1-5EF7-4D4D-9F36-20D0C38CA6C4}" type="slidenum">
              <a:rPr lang="nl-NL" smtClean="0"/>
              <a:pPr/>
              <a:t>‹nr.›</a:t>
            </a:fld>
            <a:endParaRPr lang="nl-NL" dirty="0"/>
          </a:p>
        </p:txBody>
      </p:sp>
      <p:grpSp>
        <p:nvGrpSpPr>
          <p:cNvPr id="14" name="Groep 13">
            <a:extLst>
              <a:ext uri="{FF2B5EF4-FFF2-40B4-BE49-F238E27FC236}">
                <a16:creationId xmlns:a16="http://schemas.microsoft.com/office/drawing/2014/main" id="{FFFCED26-271E-491B-B266-28377DEDCEA7}"/>
              </a:ext>
            </a:extLst>
          </p:cNvPr>
          <p:cNvGrpSpPr>
            <a:grpSpLocks noChangeAspect="1"/>
          </p:cNvGrpSpPr>
          <p:nvPr userDrawn="1"/>
        </p:nvGrpSpPr>
        <p:grpSpPr>
          <a:xfrm>
            <a:off x="12268200" y="204788"/>
            <a:ext cx="2376311" cy="2406014"/>
            <a:chOff x="12268200" y="204788"/>
            <a:chExt cx="1905000" cy="1928812"/>
          </a:xfrm>
        </p:grpSpPr>
        <p:sp>
          <p:nvSpPr>
            <p:cNvPr id="20" name="TextBox 9">
              <a:extLst>
                <a:ext uri="{FF2B5EF4-FFF2-40B4-BE49-F238E27FC236}">
                  <a16:creationId xmlns:a16="http://schemas.microsoft.com/office/drawing/2014/main" id="{A12E242E-3FC2-484E-B1C9-BEBF75E81A0D}"/>
                </a:ext>
              </a:extLst>
            </p:cNvPr>
            <p:cNvSpPr txBox="1"/>
            <p:nvPr userDrawn="1"/>
          </p:nvSpPr>
          <p:spPr>
            <a:xfrm>
              <a:off x="12268200" y="204788"/>
              <a:ext cx="1905000" cy="1928812"/>
            </a:xfrm>
            <a:prstGeom prst="rect">
              <a:avLst/>
            </a:prstGeom>
            <a:solidFill>
              <a:schemeClr val="accent4">
                <a:lumMod val="40000"/>
                <a:lumOff val="60000"/>
              </a:schemeClr>
            </a:solidFill>
            <a:ln>
              <a:solidFill>
                <a:schemeClr val="accent3"/>
              </a:solidFill>
            </a:ln>
          </p:spPr>
          <p:txBody>
            <a:bodyPr wrap="square" rtlCol="0">
              <a:noAutofit/>
            </a:bodyPr>
            <a:lstStyle/>
            <a:p>
              <a:pPr>
                <a:lnSpc>
                  <a:spcPct val="150000"/>
                </a:lnSpc>
              </a:pPr>
              <a:r>
                <a:rPr lang="nl-NL" sz="1150" b="1" noProof="0" dirty="0" err="1">
                  <a:solidFill>
                    <a:schemeClr val="accent3"/>
                  </a:solidFill>
                  <a:latin typeface="+mj-lt"/>
                </a:rPr>
                <a:t>Bulletpoints</a:t>
              </a:r>
              <a:r>
                <a:rPr lang="nl-NL" sz="1150" b="1" noProof="0" dirty="0">
                  <a:solidFill>
                    <a:schemeClr val="accent3"/>
                  </a:solidFill>
                  <a:latin typeface="+mj-lt"/>
                </a:rPr>
                <a:t>?</a:t>
              </a:r>
              <a:r>
                <a:rPr lang="nl-NL" sz="1150" b="1" noProof="0" dirty="0">
                  <a:solidFill>
                    <a:schemeClr val="accent3"/>
                  </a:solidFill>
                </a:rPr>
                <a:t> </a:t>
              </a:r>
            </a:p>
            <a:p>
              <a:pPr>
                <a:lnSpc>
                  <a:spcPct val="150000"/>
                </a:lnSpc>
              </a:pPr>
              <a:r>
                <a:rPr lang="nl-NL" sz="1150" noProof="0" dirty="0">
                  <a:solidFill>
                    <a:schemeClr val="accent3"/>
                  </a:solidFill>
                </a:rPr>
                <a:t>Gebruik dan deze knoppen:</a:t>
              </a:r>
            </a:p>
            <a:p>
              <a:pPr>
                <a:lnSpc>
                  <a:spcPct val="150000"/>
                </a:lnSpc>
              </a:pPr>
              <a:endParaRPr lang="nl-NL" sz="1150" noProof="0" dirty="0">
                <a:solidFill>
                  <a:schemeClr val="accent3"/>
                </a:solidFill>
              </a:endParaRPr>
            </a:p>
            <a:p>
              <a:pPr>
                <a:lnSpc>
                  <a:spcPct val="150000"/>
                </a:lnSpc>
              </a:pPr>
              <a:endParaRPr lang="nl-NL" sz="1150" noProof="0" dirty="0">
                <a:solidFill>
                  <a:schemeClr val="accent3"/>
                </a:solidFill>
              </a:endParaRPr>
            </a:p>
            <a:p>
              <a:pPr>
                <a:lnSpc>
                  <a:spcPct val="150000"/>
                </a:lnSpc>
              </a:pPr>
              <a:endParaRPr lang="nl-NL" sz="1150" noProof="0" dirty="0">
                <a:solidFill>
                  <a:schemeClr val="accent3"/>
                </a:solidFill>
              </a:endParaRPr>
            </a:p>
            <a:p>
              <a:pPr>
                <a:lnSpc>
                  <a:spcPct val="150000"/>
                </a:lnSpc>
              </a:pPr>
              <a:r>
                <a:rPr lang="nl-NL" sz="1150" noProof="0" dirty="0">
                  <a:solidFill>
                    <a:schemeClr val="accent3"/>
                  </a:solidFill>
                </a:rPr>
                <a:t>En niet deze:</a:t>
              </a:r>
            </a:p>
          </p:txBody>
        </p:sp>
        <p:pic>
          <p:nvPicPr>
            <p:cNvPr id="21" name="Afbeelding 20">
              <a:extLst>
                <a:ext uri="{FF2B5EF4-FFF2-40B4-BE49-F238E27FC236}">
                  <a16:creationId xmlns:a16="http://schemas.microsoft.com/office/drawing/2014/main" id="{9498E823-B35B-4F71-9396-6C9428C7C4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344400" y="705970"/>
              <a:ext cx="1778380" cy="504609"/>
            </a:xfrm>
            <a:prstGeom prst="rect">
              <a:avLst/>
            </a:prstGeom>
          </p:spPr>
        </p:pic>
        <p:pic>
          <p:nvPicPr>
            <p:cNvPr id="22" name="Afbeelding 21">
              <a:extLst>
                <a:ext uri="{FF2B5EF4-FFF2-40B4-BE49-F238E27FC236}">
                  <a16:creationId xmlns:a16="http://schemas.microsoft.com/office/drawing/2014/main" id="{4203BB65-71FE-4CA0-A4AD-D289DC01643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344400" y="1578139"/>
              <a:ext cx="1782734" cy="505845"/>
            </a:xfrm>
            <a:prstGeom prst="rect">
              <a:avLst/>
            </a:prstGeom>
          </p:spPr>
        </p:pic>
      </p:grpSp>
    </p:spTree>
    <p:extLst>
      <p:ext uri="{BB962C8B-B14F-4D97-AF65-F5344CB8AC3E}">
        <p14:creationId xmlns:p14="http://schemas.microsoft.com/office/powerpoint/2010/main" val="2516442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eekoloms met ondertitel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39CFE2B-34B3-4C53-AA3D-90D972A97DE0}"/>
              </a:ext>
            </a:extLst>
          </p:cNvPr>
          <p:cNvSpPr>
            <a:spLocks noGrp="1"/>
          </p:cNvSpPr>
          <p:nvPr>
            <p:ph type="body" idx="1"/>
          </p:nvPr>
        </p:nvSpPr>
        <p:spPr>
          <a:xfrm>
            <a:off x="285751" y="1825625"/>
            <a:ext cx="5714998" cy="333375"/>
          </a:xfrm>
        </p:spPr>
        <p:txBody>
          <a:bodyPr anchor="t" anchorCtr="0"/>
          <a:lstStyle>
            <a:lvl1pPr marL="0" indent="0">
              <a:buNone/>
              <a:defRPr sz="1800" b="1">
                <a:latin typeface="Daytona Condensed" panose="020B0506030503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noProof="0"/>
              <a:t>Klikken om de tekststijl van het model te bewerken</a:t>
            </a:r>
          </a:p>
        </p:txBody>
      </p:sp>
      <p:sp>
        <p:nvSpPr>
          <p:cNvPr id="4" name="Content Placeholder 3">
            <a:extLst>
              <a:ext uri="{FF2B5EF4-FFF2-40B4-BE49-F238E27FC236}">
                <a16:creationId xmlns:a16="http://schemas.microsoft.com/office/drawing/2014/main" id="{563EDD0A-7BC2-41DB-8C4B-32AAF2F9B55A}"/>
              </a:ext>
            </a:extLst>
          </p:cNvPr>
          <p:cNvSpPr>
            <a:spLocks noGrp="1"/>
          </p:cNvSpPr>
          <p:nvPr>
            <p:ph sz="half" idx="2"/>
          </p:nvPr>
        </p:nvSpPr>
        <p:spPr>
          <a:xfrm>
            <a:off x="285750" y="2286000"/>
            <a:ext cx="5714999" cy="3903663"/>
          </a:xfrm>
        </p:spPr>
        <p:txBody>
          <a:body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sp>
        <p:nvSpPr>
          <p:cNvPr id="5" name="Text Placeholder 4">
            <a:extLst>
              <a:ext uri="{FF2B5EF4-FFF2-40B4-BE49-F238E27FC236}">
                <a16:creationId xmlns:a16="http://schemas.microsoft.com/office/drawing/2014/main" id="{35D7FF8F-D452-4BBB-AA82-95F0FD32A5CA}"/>
              </a:ext>
            </a:extLst>
          </p:cNvPr>
          <p:cNvSpPr>
            <a:spLocks noGrp="1"/>
          </p:cNvSpPr>
          <p:nvPr>
            <p:ph type="body" sz="quarter" idx="3"/>
          </p:nvPr>
        </p:nvSpPr>
        <p:spPr>
          <a:xfrm>
            <a:off x="6191252" y="1825625"/>
            <a:ext cx="5714998" cy="333375"/>
          </a:xfrm>
        </p:spPr>
        <p:txBody>
          <a:bodyPr anchor="t" anchorCtr="0"/>
          <a:lstStyle>
            <a:lvl1pPr marL="0" indent="0">
              <a:buNone/>
              <a:defRPr sz="1800" b="1">
                <a:latin typeface="Daytona Condensed" panose="020B0506030503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noProof="0"/>
              <a:t>Klikken om de tekststijl van het model te bewerken</a:t>
            </a:r>
          </a:p>
        </p:txBody>
      </p:sp>
      <p:sp>
        <p:nvSpPr>
          <p:cNvPr id="6" name="Content Placeholder 5">
            <a:extLst>
              <a:ext uri="{FF2B5EF4-FFF2-40B4-BE49-F238E27FC236}">
                <a16:creationId xmlns:a16="http://schemas.microsoft.com/office/drawing/2014/main" id="{BB7ABA53-C758-467A-A507-3BED6A49B6C6}"/>
              </a:ext>
            </a:extLst>
          </p:cNvPr>
          <p:cNvSpPr>
            <a:spLocks noGrp="1"/>
          </p:cNvSpPr>
          <p:nvPr>
            <p:ph sz="quarter" idx="4"/>
          </p:nvPr>
        </p:nvSpPr>
        <p:spPr>
          <a:xfrm>
            <a:off x="6191252" y="2286000"/>
            <a:ext cx="5714998" cy="3903663"/>
          </a:xfrm>
        </p:spPr>
        <p:txBody>
          <a:body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sp>
        <p:nvSpPr>
          <p:cNvPr id="13" name="Title 1">
            <a:extLst>
              <a:ext uri="{FF2B5EF4-FFF2-40B4-BE49-F238E27FC236}">
                <a16:creationId xmlns:a16="http://schemas.microsoft.com/office/drawing/2014/main" id="{BE985E17-AD24-4244-853C-200987D0670C}"/>
              </a:ext>
            </a:extLst>
          </p:cNvPr>
          <p:cNvSpPr>
            <a:spLocks noGrp="1"/>
          </p:cNvSpPr>
          <p:nvPr>
            <p:ph type="title"/>
          </p:nvPr>
        </p:nvSpPr>
        <p:spPr>
          <a:xfrm>
            <a:off x="284925" y="204788"/>
            <a:ext cx="10637281" cy="1142175"/>
          </a:xfrm>
        </p:spPr>
        <p:txBody>
          <a:bodyPr/>
          <a:lstStyle/>
          <a:p>
            <a:r>
              <a:rPr lang="nl-NL" noProof="0"/>
              <a:t>Klik om stijl te bewerken</a:t>
            </a:r>
            <a:endParaRPr lang="nl-NL" noProof="0" dirty="0"/>
          </a:p>
        </p:txBody>
      </p:sp>
      <p:sp>
        <p:nvSpPr>
          <p:cNvPr id="15" name="Footer Placeholder 4">
            <a:extLst>
              <a:ext uri="{FF2B5EF4-FFF2-40B4-BE49-F238E27FC236}">
                <a16:creationId xmlns:a16="http://schemas.microsoft.com/office/drawing/2014/main" id="{B7165C61-9413-4D44-B238-4081616F8040}"/>
              </a:ext>
            </a:extLst>
          </p:cNvPr>
          <p:cNvSpPr>
            <a:spLocks noGrp="1"/>
          </p:cNvSpPr>
          <p:nvPr>
            <p:ph type="ftr" sz="quarter" idx="10"/>
          </p:nvPr>
        </p:nvSpPr>
        <p:spPr>
          <a:xfrm>
            <a:off x="4221542" y="6384565"/>
            <a:ext cx="3748088" cy="268648"/>
          </a:xfrm>
          <a:prstGeom prst="rect">
            <a:avLst/>
          </a:prstGeom>
        </p:spPr>
        <p:txBody>
          <a:bodyPr vert="horz" lIns="91440" tIns="0" rIns="91440" bIns="0" rtlCol="0" anchor="t" anchorCtr="0"/>
          <a:lstStyle>
            <a:lvl1pPr algn="l">
              <a:defRPr sz="1200">
                <a:solidFill>
                  <a:schemeClr val="bg2">
                    <a:lumMod val="50000"/>
                  </a:schemeClr>
                </a:solidFill>
              </a:defRPr>
            </a:lvl1pPr>
          </a:lstStyle>
          <a:p>
            <a:endParaRPr lang="nl-NL" dirty="0"/>
          </a:p>
        </p:txBody>
      </p:sp>
      <p:sp>
        <p:nvSpPr>
          <p:cNvPr id="16" name="Date Placeholder 3">
            <a:extLst>
              <a:ext uri="{FF2B5EF4-FFF2-40B4-BE49-F238E27FC236}">
                <a16:creationId xmlns:a16="http://schemas.microsoft.com/office/drawing/2014/main" id="{169B94B7-E7FE-4649-8A38-A4828AFCBDD9}"/>
              </a:ext>
            </a:extLst>
          </p:cNvPr>
          <p:cNvSpPr>
            <a:spLocks noGrp="1"/>
          </p:cNvSpPr>
          <p:nvPr>
            <p:ph type="dt" sz="half" idx="11"/>
          </p:nvPr>
        </p:nvSpPr>
        <p:spPr>
          <a:xfrm>
            <a:off x="285751" y="6384565"/>
            <a:ext cx="1778140" cy="268648"/>
          </a:xfrm>
          <a:prstGeom prst="rect">
            <a:avLst/>
          </a:prstGeom>
        </p:spPr>
        <p:txBody>
          <a:bodyPr vert="horz" lIns="76200" tIns="0" rIns="76200" bIns="0" anchor="t" anchorCtr="0"/>
          <a:lstStyle>
            <a:lvl1pPr>
              <a:defRPr sz="1200">
                <a:solidFill>
                  <a:schemeClr val="bg1"/>
                </a:solidFill>
              </a:defRPr>
            </a:lvl1pPr>
          </a:lstStyle>
          <a:p>
            <a:fld id="{47F63991-1191-4145-8962-578FBEFAC86D}" type="datetimeFigureOut">
              <a:rPr lang="nl-NL" smtClean="0"/>
              <a:pPr/>
              <a:t>30-9-2025</a:t>
            </a:fld>
            <a:endParaRPr lang="nl-NL" dirty="0"/>
          </a:p>
        </p:txBody>
      </p:sp>
      <p:sp>
        <p:nvSpPr>
          <p:cNvPr id="17" name="Slide Number Placeholder 5">
            <a:extLst>
              <a:ext uri="{FF2B5EF4-FFF2-40B4-BE49-F238E27FC236}">
                <a16:creationId xmlns:a16="http://schemas.microsoft.com/office/drawing/2014/main" id="{029DF019-450A-487B-B07F-95DDBC9E675A}"/>
              </a:ext>
            </a:extLst>
          </p:cNvPr>
          <p:cNvSpPr>
            <a:spLocks noGrp="1"/>
          </p:cNvSpPr>
          <p:nvPr>
            <p:ph type="sldNum" sz="quarter" idx="12"/>
          </p:nvPr>
        </p:nvSpPr>
        <p:spPr>
          <a:xfrm>
            <a:off x="11108494" y="6384565"/>
            <a:ext cx="797755" cy="268648"/>
          </a:xfrm>
          <a:prstGeom prst="rect">
            <a:avLst/>
          </a:prstGeom>
        </p:spPr>
        <p:txBody>
          <a:bodyPr vert="horz" lIns="76200" tIns="0" rIns="76200" bIns="0" anchor="t" anchorCtr="0"/>
          <a:lstStyle>
            <a:lvl1pPr>
              <a:defRPr sz="1200">
                <a:solidFill>
                  <a:schemeClr val="bg1"/>
                </a:solidFill>
              </a:defRPr>
            </a:lvl1pPr>
          </a:lstStyle>
          <a:p>
            <a:fld id="{3EAD3CD1-5EF7-4D4D-9F36-20D0C38CA6C4}" type="slidenum">
              <a:rPr lang="nl-NL" smtClean="0"/>
              <a:pPr/>
              <a:t>‹nr.›</a:t>
            </a:fld>
            <a:endParaRPr lang="nl-NL" dirty="0"/>
          </a:p>
        </p:txBody>
      </p:sp>
      <p:grpSp>
        <p:nvGrpSpPr>
          <p:cNvPr id="14" name="Groep 13">
            <a:extLst>
              <a:ext uri="{FF2B5EF4-FFF2-40B4-BE49-F238E27FC236}">
                <a16:creationId xmlns:a16="http://schemas.microsoft.com/office/drawing/2014/main" id="{CF48093D-8FC0-45FD-ABCD-44CC4F0C7972}"/>
              </a:ext>
            </a:extLst>
          </p:cNvPr>
          <p:cNvGrpSpPr>
            <a:grpSpLocks noChangeAspect="1"/>
          </p:cNvGrpSpPr>
          <p:nvPr userDrawn="1"/>
        </p:nvGrpSpPr>
        <p:grpSpPr>
          <a:xfrm>
            <a:off x="12268200" y="204788"/>
            <a:ext cx="2376311" cy="2406014"/>
            <a:chOff x="12268200" y="204788"/>
            <a:chExt cx="1905000" cy="1928812"/>
          </a:xfrm>
        </p:grpSpPr>
        <p:sp>
          <p:nvSpPr>
            <p:cNvPr id="22" name="TextBox 9">
              <a:extLst>
                <a:ext uri="{FF2B5EF4-FFF2-40B4-BE49-F238E27FC236}">
                  <a16:creationId xmlns:a16="http://schemas.microsoft.com/office/drawing/2014/main" id="{425CB009-4BDD-4489-A1AA-BD80F49D25F8}"/>
                </a:ext>
              </a:extLst>
            </p:cNvPr>
            <p:cNvSpPr txBox="1"/>
            <p:nvPr userDrawn="1"/>
          </p:nvSpPr>
          <p:spPr>
            <a:xfrm>
              <a:off x="12268200" y="204788"/>
              <a:ext cx="1905000" cy="1928812"/>
            </a:xfrm>
            <a:prstGeom prst="rect">
              <a:avLst/>
            </a:prstGeom>
            <a:solidFill>
              <a:schemeClr val="accent4">
                <a:lumMod val="40000"/>
                <a:lumOff val="60000"/>
              </a:schemeClr>
            </a:solidFill>
            <a:ln>
              <a:solidFill>
                <a:schemeClr val="accent3"/>
              </a:solidFill>
            </a:ln>
          </p:spPr>
          <p:txBody>
            <a:bodyPr wrap="square" rtlCol="0">
              <a:noAutofit/>
            </a:bodyPr>
            <a:lstStyle/>
            <a:p>
              <a:pPr>
                <a:lnSpc>
                  <a:spcPct val="150000"/>
                </a:lnSpc>
              </a:pPr>
              <a:r>
                <a:rPr lang="nl-NL" sz="1150" b="1" noProof="0" dirty="0" err="1">
                  <a:solidFill>
                    <a:schemeClr val="accent3"/>
                  </a:solidFill>
                  <a:latin typeface="+mj-lt"/>
                </a:rPr>
                <a:t>Bulletpoints</a:t>
              </a:r>
              <a:r>
                <a:rPr lang="nl-NL" sz="1150" b="1" noProof="0" dirty="0">
                  <a:solidFill>
                    <a:schemeClr val="accent3"/>
                  </a:solidFill>
                  <a:latin typeface="+mj-lt"/>
                </a:rPr>
                <a:t>?</a:t>
              </a:r>
              <a:r>
                <a:rPr lang="nl-NL" sz="1150" b="1" noProof="0" dirty="0">
                  <a:solidFill>
                    <a:schemeClr val="accent3"/>
                  </a:solidFill>
                </a:rPr>
                <a:t> </a:t>
              </a:r>
            </a:p>
            <a:p>
              <a:pPr>
                <a:lnSpc>
                  <a:spcPct val="150000"/>
                </a:lnSpc>
              </a:pPr>
              <a:r>
                <a:rPr lang="nl-NL" sz="1150" noProof="0" dirty="0">
                  <a:solidFill>
                    <a:schemeClr val="accent3"/>
                  </a:solidFill>
                </a:rPr>
                <a:t>Gebruik dan deze knoppen:</a:t>
              </a:r>
            </a:p>
            <a:p>
              <a:pPr>
                <a:lnSpc>
                  <a:spcPct val="150000"/>
                </a:lnSpc>
              </a:pPr>
              <a:endParaRPr lang="nl-NL" sz="1150" noProof="0" dirty="0">
                <a:solidFill>
                  <a:schemeClr val="accent3"/>
                </a:solidFill>
              </a:endParaRPr>
            </a:p>
            <a:p>
              <a:pPr>
                <a:lnSpc>
                  <a:spcPct val="150000"/>
                </a:lnSpc>
              </a:pPr>
              <a:endParaRPr lang="nl-NL" sz="1150" noProof="0" dirty="0">
                <a:solidFill>
                  <a:schemeClr val="accent3"/>
                </a:solidFill>
              </a:endParaRPr>
            </a:p>
            <a:p>
              <a:pPr>
                <a:lnSpc>
                  <a:spcPct val="150000"/>
                </a:lnSpc>
              </a:pPr>
              <a:endParaRPr lang="nl-NL" sz="1150" noProof="0" dirty="0">
                <a:solidFill>
                  <a:schemeClr val="accent3"/>
                </a:solidFill>
              </a:endParaRPr>
            </a:p>
            <a:p>
              <a:pPr>
                <a:lnSpc>
                  <a:spcPct val="150000"/>
                </a:lnSpc>
              </a:pPr>
              <a:r>
                <a:rPr lang="nl-NL" sz="1150" noProof="0" dirty="0">
                  <a:solidFill>
                    <a:schemeClr val="accent3"/>
                  </a:solidFill>
                </a:rPr>
                <a:t>En niet deze:</a:t>
              </a:r>
            </a:p>
          </p:txBody>
        </p:sp>
        <p:pic>
          <p:nvPicPr>
            <p:cNvPr id="23" name="Afbeelding 22">
              <a:extLst>
                <a:ext uri="{FF2B5EF4-FFF2-40B4-BE49-F238E27FC236}">
                  <a16:creationId xmlns:a16="http://schemas.microsoft.com/office/drawing/2014/main" id="{B3B72714-9FF0-43CA-AD6C-03982A5CD4D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344400" y="705970"/>
              <a:ext cx="1778380" cy="504609"/>
            </a:xfrm>
            <a:prstGeom prst="rect">
              <a:avLst/>
            </a:prstGeom>
          </p:spPr>
        </p:pic>
        <p:pic>
          <p:nvPicPr>
            <p:cNvPr id="24" name="Afbeelding 23">
              <a:extLst>
                <a:ext uri="{FF2B5EF4-FFF2-40B4-BE49-F238E27FC236}">
                  <a16:creationId xmlns:a16="http://schemas.microsoft.com/office/drawing/2014/main" id="{B197CD11-2510-4161-8FEB-B1B8A3FB854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344400" y="1578139"/>
              <a:ext cx="1782734" cy="505845"/>
            </a:xfrm>
            <a:prstGeom prst="rect">
              <a:avLst/>
            </a:prstGeom>
          </p:spPr>
        </p:pic>
      </p:grpSp>
    </p:spTree>
    <p:extLst>
      <p:ext uri="{BB962C8B-B14F-4D97-AF65-F5344CB8AC3E}">
        <p14:creationId xmlns:p14="http://schemas.microsoft.com/office/powerpoint/2010/main" val="17768994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riekolom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7DB16-2909-4D66-9189-D6397214EAE3}"/>
              </a:ext>
            </a:extLst>
          </p:cNvPr>
          <p:cNvSpPr>
            <a:spLocks noGrp="1" noSelect="1" noRot="1" noChangeAspect="1" noMove="1" noResize="1" noEditPoints="1" noAdjustHandles="1" noChangeArrowheads="1" noChangeShapeType="1" noTextEdit="1"/>
          </p:cNvSpPr>
          <p:nvPr>
            <p:ph type="title"/>
          </p:nvPr>
        </p:nvSpPr>
        <p:spPr/>
        <p:txBody>
          <a:bodyPr/>
          <a:lstStyle/>
          <a:p>
            <a:r>
              <a:rPr lang="nl-NL" noProof="0"/>
              <a:t>Klik om stijl te bewerken</a:t>
            </a:r>
            <a:endParaRPr lang="nl-NL" noProof="0" dirty="0"/>
          </a:p>
        </p:txBody>
      </p:sp>
      <p:sp>
        <p:nvSpPr>
          <p:cNvPr id="3" name="Content Placeholder 2">
            <a:extLst>
              <a:ext uri="{FF2B5EF4-FFF2-40B4-BE49-F238E27FC236}">
                <a16:creationId xmlns:a16="http://schemas.microsoft.com/office/drawing/2014/main" id="{625B7D59-E686-4637-A585-A0B3C0A6FB10}"/>
              </a:ext>
            </a:extLst>
          </p:cNvPr>
          <p:cNvSpPr>
            <a:spLocks noGrp="1" noSelect="1" noRot="1" noChangeAspect="1" noMove="1" noResize="1" noEditPoints="1" noAdjustHandles="1" noChangeArrowheads="1" noChangeShapeType="1" noTextEdit="1"/>
          </p:cNvSpPr>
          <p:nvPr>
            <p:ph idx="1"/>
          </p:nvPr>
        </p:nvSpPr>
        <p:spPr>
          <a:xfrm>
            <a:off x="285751" y="1828801"/>
            <a:ext cx="3748088" cy="4348162"/>
          </a:xfrm>
        </p:spPr>
        <p:txBody>
          <a:body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sp>
        <p:nvSpPr>
          <p:cNvPr id="7" name="Content Placeholder 2">
            <a:extLst>
              <a:ext uri="{FF2B5EF4-FFF2-40B4-BE49-F238E27FC236}">
                <a16:creationId xmlns:a16="http://schemas.microsoft.com/office/drawing/2014/main" id="{33CE1913-C117-49C4-AE23-9844171B0154}"/>
              </a:ext>
            </a:extLst>
          </p:cNvPr>
          <p:cNvSpPr>
            <a:spLocks noGrp="1" noSelect="1" noRot="1" noChangeAspect="1" noMove="1" noResize="1" noEditPoints="1" noAdjustHandles="1" noChangeArrowheads="1" noChangeShapeType="1" noTextEdit="1"/>
          </p:cNvSpPr>
          <p:nvPr>
            <p:ph idx="13"/>
          </p:nvPr>
        </p:nvSpPr>
        <p:spPr>
          <a:xfrm>
            <a:off x="4224338" y="1828801"/>
            <a:ext cx="3748088" cy="4348162"/>
          </a:xfrm>
        </p:spPr>
        <p:txBody>
          <a:body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sp>
        <p:nvSpPr>
          <p:cNvPr id="8" name="Content Placeholder 2">
            <a:extLst>
              <a:ext uri="{FF2B5EF4-FFF2-40B4-BE49-F238E27FC236}">
                <a16:creationId xmlns:a16="http://schemas.microsoft.com/office/drawing/2014/main" id="{9A75CE74-20AB-4C08-A2E2-831454C11211}"/>
              </a:ext>
            </a:extLst>
          </p:cNvPr>
          <p:cNvSpPr>
            <a:spLocks noGrp="1" noSelect="1" noRot="1" noChangeAspect="1" noMove="1" noResize="1" noEditPoints="1" noAdjustHandles="1" noChangeArrowheads="1" noChangeShapeType="1" noTextEdit="1"/>
          </p:cNvSpPr>
          <p:nvPr>
            <p:ph idx="14"/>
          </p:nvPr>
        </p:nvSpPr>
        <p:spPr>
          <a:xfrm>
            <a:off x="8162925" y="1828801"/>
            <a:ext cx="3748088" cy="4348162"/>
          </a:xfrm>
        </p:spPr>
        <p:txBody>
          <a:body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sp>
        <p:nvSpPr>
          <p:cNvPr id="9" name="Footer Placeholder 4">
            <a:extLst>
              <a:ext uri="{FF2B5EF4-FFF2-40B4-BE49-F238E27FC236}">
                <a16:creationId xmlns:a16="http://schemas.microsoft.com/office/drawing/2014/main" id="{257211E1-AA59-48BA-B6A9-A5468B0633F5}"/>
              </a:ext>
            </a:extLst>
          </p:cNvPr>
          <p:cNvSpPr>
            <a:spLocks noGrp="1" noSelect="1" noRot="1" noChangeAspect="1" noMove="1" noResize="1" noEditPoints="1" noAdjustHandles="1" noChangeArrowheads="1" noChangeShapeType="1" noTextEdit="1"/>
          </p:cNvSpPr>
          <p:nvPr>
            <p:ph type="ftr" sz="quarter" idx="3"/>
          </p:nvPr>
        </p:nvSpPr>
        <p:spPr>
          <a:xfrm>
            <a:off x="4221542" y="6384565"/>
            <a:ext cx="3748088" cy="268648"/>
          </a:xfrm>
          <a:prstGeom prst="rect">
            <a:avLst/>
          </a:prstGeom>
        </p:spPr>
        <p:txBody>
          <a:bodyPr vert="horz" lIns="91440" tIns="0" rIns="91440" bIns="0" rtlCol="0" anchor="t" anchorCtr="0"/>
          <a:lstStyle>
            <a:lvl1pPr algn="l">
              <a:defRPr sz="1200">
                <a:solidFill>
                  <a:schemeClr val="bg2">
                    <a:lumMod val="50000"/>
                  </a:schemeClr>
                </a:solidFill>
              </a:defRPr>
            </a:lvl1pPr>
          </a:lstStyle>
          <a:p>
            <a:endParaRPr lang="nl-NL" dirty="0"/>
          </a:p>
        </p:txBody>
      </p:sp>
      <p:sp>
        <p:nvSpPr>
          <p:cNvPr id="13" name="Date Placeholder 3">
            <a:extLst>
              <a:ext uri="{FF2B5EF4-FFF2-40B4-BE49-F238E27FC236}">
                <a16:creationId xmlns:a16="http://schemas.microsoft.com/office/drawing/2014/main" id="{0BF4E4A4-75CB-4526-A5E4-EE576863D301}"/>
              </a:ext>
            </a:extLst>
          </p:cNvPr>
          <p:cNvSpPr>
            <a:spLocks noGrp="1" noSelect="1" noRot="1" noChangeAspect="1" noMove="1" noResize="1" noEditPoints="1" noAdjustHandles="1" noChangeArrowheads="1" noChangeShapeType="1" noTextEdit="1"/>
          </p:cNvSpPr>
          <p:nvPr>
            <p:ph type="dt" sz="half" idx="2"/>
          </p:nvPr>
        </p:nvSpPr>
        <p:spPr>
          <a:xfrm>
            <a:off x="285751" y="6384565"/>
            <a:ext cx="1778140" cy="268648"/>
          </a:xfrm>
          <a:prstGeom prst="rect">
            <a:avLst/>
          </a:prstGeom>
        </p:spPr>
        <p:txBody>
          <a:bodyPr vert="horz" lIns="76200" tIns="0" rIns="76200" bIns="0" anchor="t" anchorCtr="0"/>
          <a:lstStyle>
            <a:lvl1pPr>
              <a:defRPr sz="1200">
                <a:solidFill>
                  <a:schemeClr val="bg1"/>
                </a:solidFill>
              </a:defRPr>
            </a:lvl1pPr>
          </a:lstStyle>
          <a:p>
            <a:fld id="{47F63991-1191-4145-8962-578FBEFAC86D}" type="datetimeFigureOut">
              <a:rPr lang="nl-NL" smtClean="0"/>
              <a:pPr/>
              <a:t>30-9-2025</a:t>
            </a:fld>
            <a:endParaRPr lang="nl-NL" dirty="0"/>
          </a:p>
        </p:txBody>
      </p:sp>
      <p:sp>
        <p:nvSpPr>
          <p:cNvPr id="14" name="Slide Number Placeholder 5">
            <a:extLst>
              <a:ext uri="{FF2B5EF4-FFF2-40B4-BE49-F238E27FC236}">
                <a16:creationId xmlns:a16="http://schemas.microsoft.com/office/drawing/2014/main" id="{0F6898C2-BC47-4863-9CEA-6D1A24B86840}"/>
              </a:ext>
            </a:extLst>
          </p:cNvPr>
          <p:cNvSpPr>
            <a:spLocks noGrp="1" noSelect="1" noRot="1" noChangeAspect="1" noMove="1" noResize="1" noEditPoints="1" noAdjustHandles="1" noChangeArrowheads="1" noChangeShapeType="1" noTextEdit="1"/>
          </p:cNvSpPr>
          <p:nvPr>
            <p:ph type="sldNum" sz="quarter" idx="4"/>
          </p:nvPr>
        </p:nvSpPr>
        <p:spPr>
          <a:xfrm>
            <a:off x="11108494" y="6384565"/>
            <a:ext cx="797755" cy="268648"/>
          </a:xfrm>
          <a:prstGeom prst="rect">
            <a:avLst/>
          </a:prstGeom>
        </p:spPr>
        <p:txBody>
          <a:bodyPr vert="horz" lIns="76200" tIns="0" rIns="76200" bIns="0" anchor="t" anchorCtr="0"/>
          <a:lstStyle>
            <a:lvl1pPr>
              <a:defRPr sz="1200">
                <a:solidFill>
                  <a:schemeClr val="bg1"/>
                </a:solidFill>
              </a:defRPr>
            </a:lvl1pPr>
          </a:lstStyle>
          <a:p>
            <a:fld id="{3EAD3CD1-5EF7-4D4D-9F36-20D0C38CA6C4}" type="slidenum">
              <a:rPr lang="nl-NL" smtClean="0"/>
              <a:pPr/>
              <a:t>‹nr.›</a:t>
            </a:fld>
            <a:endParaRPr lang="nl-NL" dirty="0"/>
          </a:p>
        </p:txBody>
      </p:sp>
      <p:grpSp>
        <p:nvGrpSpPr>
          <p:cNvPr id="15" name="Groep 14">
            <a:extLst>
              <a:ext uri="{FF2B5EF4-FFF2-40B4-BE49-F238E27FC236}">
                <a16:creationId xmlns:a16="http://schemas.microsoft.com/office/drawing/2014/main" id="{03072ED4-CC3F-4410-9F4C-B1A7F51C13D2}"/>
              </a:ext>
            </a:extLst>
          </p:cNvPr>
          <p:cNvGrpSpPr>
            <a:grpSpLocks noChangeAspect="1"/>
          </p:cNvGrpSpPr>
          <p:nvPr userDrawn="1"/>
        </p:nvGrpSpPr>
        <p:grpSpPr>
          <a:xfrm>
            <a:off x="12268200" y="204788"/>
            <a:ext cx="2376311" cy="2406014"/>
            <a:chOff x="12268200" y="204788"/>
            <a:chExt cx="1905000" cy="1928812"/>
          </a:xfrm>
        </p:grpSpPr>
        <p:sp>
          <p:nvSpPr>
            <p:cNvPr id="20" name="TextBox 9">
              <a:extLst>
                <a:ext uri="{FF2B5EF4-FFF2-40B4-BE49-F238E27FC236}">
                  <a16:creationId xmlns:a16="http://schemas.microsoft.com/office/drawing/2014/main" id="{7DF72687-FD68-4779-91FD-2A8CFC624283}"/>
                </a:ext>
              </a:extLst>
            </p:cNvPr>
            <p:cNvSpPr txBox="1"/>
            <p:nvPr userDrawn="1"/>
          </p:nvSpPr>
          <p:spPr>
            <a:xfrm>
              <a:off x="12268200" y="204788"/>
              <a:ext cx="1905000" cy="1928812"/>
            </a:xfrm>
            <a:prstGeom prst="rect">
              <a:avLst/>
            </a:prstGeom>
            <a:solidFill>
              <a:schemeClr val="accent4">
                <a:lumMod val="40000"/>
                <a:lumOff val="60000"/>
              </a:schemeClr>
            </a:solidFill>
            <a:ln>
              <a:solidFill>
                <a:schemeClr val="accent3"/>
              </a:solidFill>
            </a:ln>
          </p:spPr>
          <p:txBody>
            <a:bodyPr wrap="square" rtlCol="0">
              <a:noAutofit/>
            </a:bodyPr>
            <a:lstStyle/>
            <a:p>
              <a:pPr>
                <a:lnSpc>
                  <a:spcPct val="150000"/>
                </a:lnSpc>
              </a:pPr>
              <a:r>
                <a:rPr lang="nl-NL" sz="1150" b="1" noProof="0" dirty="0" err="1">
                  <a:solidFill>
                    <a:schemeClr val="accent3"/>
                  </a:solidFill>
                  <a:latin typeface="+mj-lt"/>
                </a:rPr>
                <a:t>Bulletpoints</a:t>
              </a:r>
              <a:r>
                <a:rPr lang="nl-NL" sz="1150" b="1" noProof="0" dirty="0">
                  <a:solidFill>
                    <a:schemeClr val="accent3"/>
                  </a:solidFill>
                  <a:latin typeface="+mj-lt"/>
                </a:rPr>
                <a:t>?</a:t>
              </a:r>
              <a:r>
                <a:rPr lang="nl-NL" sz="1150" b="1" noProof="0" dirty="0">
                  <a:solidFill>
                    <a:schemeClr val="accent3"/>
                  </a:solidFill>
                </a:rPr>
                <a:t> </a:t>
              </a:r>
            </a:p>
            <a:p>
              <a:pPr>
                <a:lnSpc>
                  <a:spcPct val="150000"/>
                </a:lnSpc>
              </a:pPr>
              <a:r>
                <a:rPr lang="nl-NL" sz="1150" noProof="0" dirty="0">
                  <a:solidFill>
                    <a:schemeClr val="accent3"/>
                  </a:solidFill>
                </a:rPr>
                <a:t>Gebruik dan deze knoppen:</a:t>
              </a:r>
            </a:p>
            <a:p>
              <a:pPr>
                <a:lnSpc>
                  <a:spcPct val="150000"/>
                </a:lnSpc>
              </a:pPr>
              <a:endParaRPr lang="nl-NL" sz="1150" noProof="0" dirty="0">
                <a:solidFill>
                  <a:schemeClr val="accent3"/>
                </a:solidFill>
              </a:endParaRPr>
            </a:p>
            <a:p>
              <a:pPr>
                <a:lnSpc>
                  <a:spcPct val="150000"/>
                </a:lnSpc>
              </a:pPr>
              <a:endParaRPr lang="nl-NL" sz="1150" noProof="0" dirty="0">
                <a:solidFill>
                  <a:schemeClr val="accent3"/>
                </a:solidFill>
              </a:endParaRPr>
            </a:p>
            <a:p>
              <a:pPr>
                <a:lnSpc>
                  <a:spcPct val="150000"/>
                </a:lnSpc>
              </a:pPr>
              <a:endParaRPr lang="nl-NL" sz="1150" noProof="0" dirty="0">
                <a:solidFill>
                  <a:schemeClr val="accent3"/>
                </a:solidFill>
              </a:endParaRPr>
            </a:p>
            <a:p>
              <a:pPr>
                <a:lnSpc>
                  <a:spcPct val="150000"/>
                </a:lnSpc>
              </a:pPr>
              <a:r>
                <a:rPr lang="nl-NL" sz="1150" noProof="0" dirty="0">
                  <a:solidFill>
                    <a:schemeClr val="accent3"/>
                  </a:solidFill>
                </a:rPr>
                <a:t>En niet deze:</a:t>
              </a:r>
            </a:p>
          </p:txBody>
        </p:sp>
        <p:pic>
          <p:nvPicPr>
            <p:cNvPr id="21" name="Afbeelding 20">
              <a:extLst>
                <a:ext uri="{FF2B5EF4-FFF2-40B4-BE49-F238E27FC236}">
                  <a16:creationId xmlns:a16="http://schemas.microsoft.com/office/drawing/2014/main" id="{2526BCD3-1FC6-440C-AEA0-2205F2C4CC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344400" y="705970"/>
              <a:ext cx="1778380" cy="504609"/>
            </a:xfrm>
            <a:prstGeom prst="rect">
              <a:avLst/>
            </a:prstGeom>
          </p:spPr>
        </p:pic>
        <p:pic>
          <p:nvPicPr>
            <p:cNvPr id="22" name="Afbeelding 21">
              <a:extLst>
                <a:ext uri="{FF2B5EF4-FFF2-40B4-BE49-F238E27FC236}">
                  <a16:creationId xmlns:a16="http://schemas.microsoft.com/office/drawing/2014/main" id="{41873C8B-649C-4E8E-8F6F-46C3CC14B54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344400" y="1578139"/>
              <a:ext cx="1782734" cy="505845"/>
            </a:xfrm>
            <a:prstGeom prst="rect">
              <a:avLst/>
            </a:prstGeom>
          </p:spPr>
        </p:pic>
      </p:grpSp>
    </p:spTree>
    <p:extLst>
      <p:ext uri="{BB962C8B-B14F-4D97-AF65-F5344CB8AC3E}">
        <p14:creationId xmlns:p14="http://schemas.microsoft.com/office/powerpoint/2010/main" val="4536215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e Slide">
    <p:spTree>
      <p:nvGrpSpPr>
        <p:cNvPr id="1" name=""/>
        <p:cNvGrpSpPr/>
        <p:nvPr/>
      </p:nvGrpSpPr>
      <p:grpSpPr>
        <a:xfrm>
          <a:off x="0" y="0"/>
          <a:ext cx="0" cy="0"/>
          <a:chOff x="0" y="0"/>
          <a:chExt cx="0" cy="0"/>
        </a:xfrm>
      </p:grpSpPr>
      <p:sp>
        <p:nvSpPr>
          <p:cNvPr id="4" name="Graphic 2">
            <a:extLst>
              <a:ext uri="{FF2B5EF4-FFF2-40B4-BE49-F238E27FC236}">
                <a16:creationId xmlns:a16="http://schemas.microsoft.com/office/drawing/2014/main" id="{60400E41-A38F-415A-BB83-134A163228A8}"/>
              </a:ext>
            </a:extLst>
          </p:cNvPr>
          <p:cNvSpPr/>
          <p:nvPr/>
        </p:nvSpPr>
        <p:spPr>
          <a:xfrm>
            <a:off x="0" y="0"/>
            <a:ext cx="12192127" cy="6858000"/>
          </a:xfrm>
          <a:custGeom>
            <a:avLst/>
            <a:gdLst>
              <a:gd name="connsiteX0" fmla="*/ 0 w 12192127"/>
              <a:gd name="connsiteY0" fmla="*/ 0 h 6858000"/>
              <a:gd name="connsiteX1" fmla="*/ 12192127 w 12192127"/>
              <a:gd name="connsiteY1" fmla="*/ 0 h 6858000"/>
              <a:gd name="connsiteX2" fmla="*/ 12192127 w 12192127"/>
              <a:gd name="connsiteY2" fmla="*/ 6858000 h 6858000"/>
              <a:gd name="connsiteX3" fmla="*/ 0 w 1219212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127" h="6858000">
                <a:moveTo>
                  <a:pt x="0" y="0"/>
                </a:moveTo>
                <a:lnTo>
                  <a:pt x="12192127" y="0"/>
                </a:lnTo>
                <a:lnTo>
                  <a:pt x="12192127" y="6858000"/>
                </a:lnTo>
                <a:lnTo>
                  <a:pt x="0" y="6858000"/>
                </a:lnTo>
                <a:close/>
              </a:path>
            </a:pathLst>
          </a:custGeom>
          <a:solidFill>
            <a:srgbClr val="00205B"/>
          </a:solidFill>
          <a:ln w="12700" cap="flat">
            <a:noFill/>
            <a:prstDash val="solid"/>
            <a:miter/>
          </a:ln>
        </p:spPr>
        <p:txBody>
          <a:bodyPr rtlCol="0" anchor="ctr"/>
          <a:lstStyle/>
          <a:p>
            <a:endParaRPr lang="en-NL"/>
          </a:p>
        </p:txBody>
      </p:sp>
      <p:sp>
        <p:nvSpPr>
          <p:cNvPr id="10" name="Graphic 2">
            <a:extLst>
              <a:ext uri="{FF2B5EF4-FFF2-40B4-BE49-F238E27FC236}">
                <a16:creationId xmlns:a16="http://schemas.microsoft.com/office/drawing/2014/main" id="{60400E41-A38F-415A-BB83-134A163228A8}"/>
              </a:ext>
            </a:extLst>
          </p:cNvPr>
          <p:cNvSpPr/>
          <p:nvPr userDrawn="1"/>
        </p:nvSpPr>
        <p:spPr>
          <a:xfrm>
            <a:off x="0" y="0"/>
            <a:ext cx="12192000" cy="6858000"/>
          </a:xfrm>
          <a:custGeom>
            <a:avLst/>
            <a:gdLst>
              <a:gd name="connsiteX0" fmla="*/ 12192000 w 12192000"/>
              <a:gd name="connsiteY0" fmla="*/ 4670425 h 6858000"/>
              <a:gd name="connsiteX1" fmla="*/ 3612769 w 12192000"/>
              <a:gd name="connsiteY1" fmla="*/ 2088642 h 6858000"/>
              <a:gd name="connsiteX2" fmla="*/ 2336800 w 12192000"/>
              <a:gd name="connsiteY2" fmla="*/ 0 h 6858000"/>
              <a:gd name="connsiteX3" fmla="*/ 0 w 12192000"/>
              <a:gd name="connsiteY3" fmla="*/ 0 h 6858000"/>
              <a:gd name="connsiteX4" fmla="*/ 0 w 12192000"/>
              <a:gd name="connsiteY4" fmla="*/ 6858000 h 6858000"/>
              <a:gd name="connsiteX5" fmla="*/ 12192000 w 121920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12192000" y="4670425"/>
                </a:moveTo>
                <a:cubicBezTo>
                  <a:pt x="8341741" y="4327525"/>
                  <a:pt x="5275453" y="3463925"/>
                  <a:pt x="3612769" y="2088642"/>
                </a:cubicBezTo>
                <a:cubicBezTo>
                  <a:pt x="2841244" y="1450086"/>
                  <a:pt x="2425700" y="745363"/>
                  <a:pt x="2336800" y="0"/>
                </a:cubicBezTo>
                <a:lnTo>
                  <a:pt x="0" y="0"/>
                </a:lnTo>
                <a:lnTo>
                  <a:pt x="0" y="6858000"/>
                </a:lnTo>
                <a:lnTo>
                  <a:pt x="12192000" y="6858000"/>
                </a:lnTo>
                <a:close/>
              </a:path>
            </a:pathLst>
          </a:custGeom>
          <a:solidFill>
            <a:srgbClr val="43B02A"/>
          </a:solidFill>
          <a:ln w="12700" cap="flat">
            <a:noFill/>
            <a:prstDash val="solid"/>
            <a:miter/>
          </a:ln>
        </p:spPr>
        <p:txBody>
          <a:bodyPr rtlCol="0" anchor="ctr"/>
          <a:lstStyle/>
          <a:p>
            <a:endParaRPr lang="en-NL"/>
          </a:p>
        </p:txBody>
      </p:sp>
      <p:sp>
        <p:nvSpPr>
          <p:cNvPr id="14" name="Graphic 2">
            <a:extLst>
              <a:ext uri="{FF2B5EF4-FFF2-40B4-BE49-F238E27FC236}">
                <a16:creationId xmlns:a16="http://schemas.microsoft.com/office/drawing/2014/main" id="{60400E41-A38F-415A-BB83-134A163228A8}"/>
              </a:ext>
            </a:extLst>
          </p:cNvPr>
          <p:cNvSpPr/>
          <p:nvPr userDrawn="1"/>
        </p:nvSpPr>
        <p:spPr>
          <a:xfrm>
            <a:off x="8273415" y="4945379"/>
            <a:ext cx="3918584" cy="1912620"/>
          </a:xfrm>
          <a:custGeom>
            <a:avLst/>
            <a:gdLst>
              <a:gd name="connsiteX0" fmla="*/ 3918585 w 3918584"/>
              <a:gd name="connsiteY0" fmla="*/ 1912620 h 1912620"/>
              <a:gd name="connsiteX1" fmla="*/ 3918585 w 3918584"/>
              <a:gd name="connsiteY1" fmla="*/ 0 h 1912620"/>
              <a:gd name="connsiteX2" fmla="*/ 0 w 3918584"/>
              <a:gd name="connsiteY2" fmla="*/ 1912620 h 1912620"/>
            </a:gdLst>
            <a:ahLst/>
            <a:cxnLst>
              <a:cxn ang="0">
                <a:pos x="connsiteX0" y="connsiteY0"/>
              </a:cxn>
              <a:cxn ang="0">
                <a:pos x="connsiteX1" y="connsiteY1"/>
              </a:cxn>
              <a:cxn ang="0">
                <a:pos x="connsiteX2" y="connsiteY2"/>
              </a:cxn>
            </a:cxnLst>
            <a:rect l="l" t="t" r="r" b="b"/>
            <a:pathLst>
              <a:path w="3918584" h="1912620">
                <a:moveTo>
                  <a:pt x="3918585" y="1912620"/>
                </a:moveTo>
                <a:lnTo>
                  <a:pt x="3918585" y="0"/>
                </a:lnTo>
                <a:cubicBezTo>
                  <a:pt x="2430907" y="623062"/>
                  <a:pt x="1117600" y="1266190"/>
                  <a:pt x="0" y="1912620"/>
                </a:cubicBezTo>
                <a:close/>
              </a:path>
            </a:pathLst>
          </a:custGeom>
          <a:solidFill>
            <a:srgbClr val="FFFFFF"/>
          </a:solidFill>
          <a:ln w="12700" cap="flat">
            <a:noFill/>
            <a:prstDash val="solid"/>
            <a:miter/>
          </a:ln>
        </p:spPr>
        <p:txBody>
          <a:bodyPr rtlCol="0" anchor="ctr"/>
          <a:lstStyle/>
          <a:p>
            <a:endParaRPr lang="en-NL"/>
          </a:p>
        </p:txBody>
      </p:sp>
      <p:sp>
        <p:nvSpPr>
          <p:cNvPr id="21" name="Picture Placeholder 20">
            <a:extLst>
              <a:ext uri="{FF2B5EF4-FFF2-40B4-BE49-F238E27FC236}">
                <a16:creationId xmlns:a16="http://schemas.microsoft.com/office/drawing/2014/main" id="{99CCBBBF-2F9F-41EF-BFB5-510AF3C653ED}"/>
              </a:ext>
            </a:extLst>
          </p:cNvPr>
          <p:cNvSpPr>
            <a:spLocks noGrp="1"/>
          </p:cNvSpPr>
          <p:nvPr>
            <p:ph type="pic" sz="quarter" idx="12" hasCustomPrompt="1"/>
          </p:nvPr>
        </p:nvSpPr>
        <p:spPr>
          <a:xfrm>
            <a:off x="1" y="1"/>
            <a:ext cx="8558149" cy="4560697"/>
          </a:xfrm>
          <a:custGeom>
            <a:avLst/>
            <a:gdLst>
              <a:gd name="connsiteX0" fmla="*/ 0 w 8558149"/>
              <a:gd name="connsiteY0" fmla="*/ 0 h 4560697"/>
              <a:gd name="connsiteX1" fmla="*/ 7061200 w 8558149"/>
              <a:gd name="connsiteY1" fmla="*/ 0 h 4560697"/>
              <a:gd name="connsiteX2" fmla="*/ 8558149 w 8558149"/>
              <a:gd name="connsiteY2" fmla="*/ 2231644 h 4560697"/>
              <a:gd name="connsiteX3" fmla="*/ 3489198 w 8558149"/>
              <a:gd name="connsiteY3" fmla="*/ 4059047 h 4560697"/>
              <a:gd name="connsiteX4" fmla="*/ 1747139 w 8558149"/>
              <a:gd name="connsiteY4" fmla="*/ 4560697 h 4560697"/>
              <a:gd name="connsiteX5" fmla="*/ 0 w 8558149"/>
              <a:gd name="connsiteY5" fmla="*/ 1136396 h 4560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58149" h="4560697">
                <a:moveTo>
                  <a:pt x="0" y="0"/>
                </a:moveTo>
                <a:lnTo>
                  <a:pt x="7061200" y="0"/>
                </a:lnTo>
                <a:cubicBezTo>
                  <a:pt x="7621321" y="700994"/>
                  <a:pt x="8122044" y="1447457"/>
                  <a:pt x="8558149" y="2231644"/>
                </a:cubicBezTo>
                <a:cubicBezTo>
                  <a:pt x="7013448" y="2884297"/>
                  <a:pt x="5320665" y="3498596"/>
                  <a:pt x="3489198" y="4059047"/>
                </a:cubicBezTo>
                <a:cubicBezTo>
                  <a:pt x="2912237" y="4235577"/>
                  <a:pt x="2330450" y="4400804"/>
                  <a:pt x="1747139" y="4560697"/>
                </a:cubicBezTo>
                <a:cubicBezTo>
                  <a:pt x="1357694" y="3330677"/>
                  <a:pt x="767338" y="2173605"/>
                  <a:pt x="0" y="1136396"/>
                </a:cubicBezTo>
                <a:close/>
              </a:path>
            </a:pathLst>
          </a:custGeom>
          <a:solidFill>
            <a:schemeClr val="accent2"/>
          </a:solidFill>
        </p:spPr>
        <p:txBody>
          <a:bodyPr wrap="square">
            <a:noAutofit/>
          </a:bodyPr>
          <a:lstStyle>
            <a:lvl1pPr algn="ctr">
              <a:defRPr>
                <a:solidFill>
                  <a:schemeClr val="bg2"/>
                </a:solidFill>
              </a:defRPr>
            </a:lvl1pPr>
          </a:lstStyle>
          <a:p>
            <a:r>
              <a:rPr lang="en-US" dirty="0" err="1"/>
              <a:t>Afbeelding</a:t>
            </a:r>
            <a:endParaRPr lang="en-NL" dirty="0"/>
          </a:p>
        </p:txBody>
      </p:sp>
      <p:sp>
        <p:nvSpPr>
          <p:cNvPr id="29" name="Title 28">
            <a:extLst>
              <a:ext uri="{FF2B5EF4-FFF2-40B4-BE49-F238E27FC236}">
                <a16:creationId xmlns:a16="http://schemas.microsoft.com/office/drawing/2014/main" id="{F743C720-76CA-4490-9814-4D595BBD32F5}"/>
              </a:ext>
            </a:extLst>
          </p:cNvPr>
          <p:cNvSpPr>
            <a:spLocks noGrp="1" noSelect="1" noRot="1" noChangeAspect="1" noMove="1" noResize="1" noEditPoints="1" noAdjustHandles="1" noChangeArrowheads="1" noChangeShapeType="1" noTextEdit="1"/>
          </p:cNvSpPr>
          <p:nvPr>
            <p:ph type="title"/>
          </p:nvPr>
        </p:nvSpPr>
        <p:spPr>
          <a:xfrm>
            <a:off x="4214782" y="4071448"/>
            <a:ext cx="5716588" cy="1589740"/>
          </a:xfrm>
        </p:spPr>
        <p:txBody>
          <a:bodyPr/>
          <a:lstStyle>
            <a:lvl1pPr>
              <a:defRPr sz="3600">
                <a:solidFill>
                  <a:schemeClr val="bg1"/>
                </a:solidFill>
              </a:defRPr>
            </a:lvl1pPr>
          </a:lstStyle>
          <a:p>
            <a:r>
              <a:rPr lang="nl-NL"/>
              <a:t>Klik om stijl te bewerken</a:t>
            </a:r>
            <a:endParaRPr lang="en-NL" dirty="0"/>
          </a:p>
        </p:txBody>
      </p:sp>
      <p:sp>
        <p:nvSpPr>
          <p:cNvPr id="12" name="Subtitle 2">
            <a:extLst>
              <a:ext uri="{FF2B5EF4-FFF2-40B4-BE49-F238E27FC236}">
                <a16:creationId xmlns:a16="http://schemas.microsoft.com/office/drawing/2014/main" id="{4978C78E-2FF0-4DA6-B383-572532C8243F}"/>
              </a:ext>
            </a:extLst>
          </p:cNvPr>
          <p:cNvSpPr>
            <a:spLocks noGrp="1" noSelect="1" noRot="1" noChangeAspect="1" noMove="1" noResize="1" noEditPoints="1" noAdjustHandles="1" noChangeArrowheads="1" noChangeShapeType="1" noTextEdit="1"/>
          </p:cNvSpPr>
          <p:nvPr>
            <p:ph type="subTitle" idx="1"/>
          </p:nvPr>
        </p:nvSpPr>
        <p:spPr>
          <a:xfrm>
            <a:off x="4214782" y="5749502"/>
            <a:ext cx="5310218" cy="488620"/>
          </a:xfrm>
        </p:spPr>
        <p:txBody>
          <a:bodyPr/>
          <a:lstStyle>
            <a:lvl1pPr marL="0" indent="0" algn="l">
              <a:buNone/>
              <a:defRPr sz="2100" b="1">
                <a:solidFill>
                  <a:schemeClr val="bg1"/>
                </a:solidFill>
                <a:latin typeface="Daytona Condensed" panose="020B0506030503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endParaRPr lang="nl-NL" noProof="0" dirty="0"/>
          </a:p>
        </p:txBody>
      </p:sp>
      <p:pic>
        <p:nvPicPr>
          <p:cNvPr id="15" name="Graphic 14">
            <a:extLst>
              <a:ext uri="{FF2B5EF4-FFF2-40B4-BE49-F238E27FC236}">
                <a16:creationId xmlns:a16="http://schemas.microsoft.com/office/drawing/2014/main" id="{4B0E0EA7-9353-4C5E-97DF-1075780DEC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29838" y="5903973"/>
            <a:ext cx="1776412" cy="752415"/>
          </a:xfrm>
          <a:prstGeom prst="rect">
            <a:avLst/>
          </a:prstGeom>
        </p:spPr>
      </p:pic>
      <p:sp>
        <p:nvSpPr>
          <p:cNvPr id="16" name="Footer Placeholder 4">
            <a:extLst>
              <a:ext uri="{FF2B5EF4-FFF2-40B4-BE49-F238E27FC236}">
                <a16:creationId xmlns:a16="http://schemas.microsoft.com/office/drawing/2014/main" id="{382E6642-E78C-4CD0-9457-300EC0F7D069}"/>
              </a:ext>
            </a:extLst>
          </p:cNvPr>
          <p:cNvSpPr>
            <a:spLocks noGrp="1"/>
          </p:cNvSpPr>
          <p:nvPr>
            <p:ph type="ftr" sz="quarter" idx="3"/>
          </p:nvPr>
        </p:nvSpPr>
        <p:spPr>
          <a:xfrm>
            <a:off x="4221542" y="6384565"/>
            <a:ext cx="3748088" cy="268648"/>
          </a:xfrm>
          <a:prstGeom prst="rect">
            <a:avLst/>
          </a:prstGeom>
        </p:spPr>
        <p:txBody>
          <a:bodyPr vert="horz" lIns="91440" tIns="0" rIns="91440" bIns="0" rtlCol="0" anchor="t" anchorCtr="0"/>
          <a:lstStyle>
            <a:lvl1pPr algn="l">
              <a:defRPr sz="1200">
                <a:solidFill>
                  <a:schemeClr val="bg1"/>
                </a:solidFill>
              </a:defRPr>
            </a:lvl1pPr>
          </a:lstStyle>
          <a:p>
            <a:endParaRPr lang="nl-NL" dirty="0"/>
          </a:p>
        </p:txBody>
      </p:sp>
      <p:sp>
        <p:nvSpPr>
          <p:cNvPr id="17" name="Date Placeholder 3">
            <a:extLst>
              <a:ext uri="{FF2B5EF4-FFF2-40B4-BE49-F238E27FC236}">
                <a16:creationId xmlns:a16="http://schemas.microsoft.com/office/drawing/2014/main" id="{BF067C58-648B-4C45-9380-17FA26B80BF0}"/>
              </a:ext>
            </a:extLst>
          </p:cNvPr>
          <p:cNvSpPr>
            <a:spLocks noGrp="1"/>
          </p:cNvSpPr>
          <p:nvPr>
            <p:ph type="dt" sz="half" idx="2"/>
          </p:nvPr>
        </p:nvSpPr>
        <p:spPr>
          <a:xfrm>
            <a:off x="285751" y="6384565"/>
            <a:ext cx="1778140" cy="268648"/>
          </a:xfrm>
          <a:prstGeom prst="rect">
            <a:avLst/>
          </a:prstGeom>
        </p:spPr>
        <p:txBody>
          <a:bodyPr vert="horz" lIns="76200" tIns="0" rIns="76200" bIns="0" anchor="t" anchorCtr="0"/>
          <a:lstStyle>
            <a:lvl1pPr>
              <a:defRPr sz="1200">
                <a:solidFill>
                  <a:schemeClr val="bg1"/>
                </a:solidFill>
              </a:defRPr>
            </a:lvl1pPr>
          </a:lstStyle>
          <a:p>
            <a:fld id="{47F63991-1191-4145-8962-578FBEFAC86D}" type="datetimeFigureOut">
              <a:rPr lang="nl-NL" smtClean="0"/>
              <a:pPr/>
              <a:t>30-9-2025</a:t>
            </a:fld>
            <a:endParaRPr lang="nl-NL" dirty="0"/>
          </a:p>
        </p:txBody>
      </p:sp>
      <p:sp>
        <p:nvSpPr>
          <p:cNvPr id="18" name="TextBox 10">
            <a:extLst>
              <a:ext uri="{FF2B5EF4-FFF2-40B4-BE49-F238E27FC236}">
                <a16:creationId xmlns:a16="http://schemas.microsoft.com/office/drawing/2014/main" id="{C9F1F7F7-4E8D-4928-AD24-0AEA7E1D523D}"/>
              </a:ext>
            </a:extLst>
          </p:cNvPr>
          <p:cNvSpPr txBox="1"/>
          <p:nvPr userDrawn="1"/>
        </p:nvSpPr>
        <p:spPr>
          <a:xfrm>
            <a:off x="12268200" y="204788"/>
            <a:ext cx="1809750" cy="2506265"/>
          </a:xfrm>
          <a:prstGeom prst="rect">
            <a:avLst/>
          </a:prstGeom>
          <a:solidFill>
            <a:schemeClr val="accent4">
              <a:lumMod val="40000"/>
              <a:lumOff val="60000"/>
            </a:schemeClr>
          </a:solidFill>
          <a:ln>
            <a:solidFill>
              <a:schemeClr val="accent3"/>
            </a:solidFill>
          </a:ln>
        </p:spPr>
        <p:txBody>
          <a:bodyPr wrap="square" rtlCol="0">
            <a:noAutofit/>
          </a:bodyPr>
          <a:lstStyle/>
          <a:p>
            <a:pPr>
              <a:lnSpc>
                <a:spcPct val="150000"/>
              </a:lnSpc>
            </a:pPr>
            <a:r>
              <a:rPr lang="nl-NL" sz="1150" noProof="0" dirty="0">
                <a:solidFill>
                  <a:schemeClr val="accent3"/>
                </a:solidFill>
              </a:rPr>
              <a:t>Bevat dit kader al een afbeelding? Gebruik dan niet de functie “Afbeelding vervangen”, maar selecteer het kader en verwijder deze. Het kader wordt dan opnieuw ingesteld waarna een nieuwe afbeelding geplaatst kan worden.</a:t>
            </a:r>
          </a:p>
        </p:txBody>
      </p:sp>
    </p:spTree>
    <p:extLst>
      <p:ext uri="{BB962C8B-B14F-4D97-AF65-F5344CB8AC3E}">
        <p14:creationId xmlns:p14="http://schemas.microsoft.com/office/powerpoint/2010/main" val="931530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Blanco met ti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0C508-E257-4ABD-A1E4-6BD020375CA7}"/>
              </a:ext>
            </a:extLst>
          </p:cNvPr>
          <p:cNvSpPr>
            <a:spLocks noGrp="1" noSelect="1" noRot="1" noChangeAspect="1" noMove="1" noResize="1" noEditPoints="1" noAdjustHandles="1" noChangeArrowheads="1" noChangeShapeType="1" noTextEdit="1"/>
          </p:cNvSpPr>
          <p:nvPr>
            <p:ph type="title"/>
          </p:nvPr>
        </p:nvSpPr>
        <p:spPr/>
        <p:txBody>
          <a:bodyPr/>
          <a:lstStyle/>
          <a:p>
            <a:r>
              <a:rPr lang="nl-NL" noProof="0"/>
              <a:t>Klik om stijl te bewerken</a:t>
            </a:r>
            <a:endParaRPr lang="nl-NL" noProof="0" dirty="0"/>
          </a:p>
        </p:txBody>
      </p:sp>
      <p:sp>
        <p:nvSpPr>
          <p:cNvPr id="9" name="Footer Placeholder 4">
            <a:extLst>
              <a:ext uri="{FF2B5EF4-FFF2-40B4-BE49-F238E27FC236}">
                <a16:creationId xmlns:a16="http://schemas.microsoft.com/office/drawing/2014/main" id="{C7D29380-473F-472C-B1FA-B25C520ABDB5}"/>
              </a:ext>
            </a:extLst>
          </p:cNvPr>
          <p:cNvSpPr>
            <a:spLocks noGrp="1" noSelect="1" noRot="1" noChangeAspect="1" noMove="1" noResize="1" noEditPoints="1" noAdjustHandles="1" noChangeArrowheads="1" noChangeShapeType="1" noTextEdit="1"/>
          </p:cNvSpPr>
          <p:nvPr>
            <p:ph type="ftr" sz="quarter" idx="3"/>
          </p:nvPr>
        </p:nvSpPr>
        <p:spPr>
          <a:xfrm>
            <a:off x="4221542" y="6384565"/>
            <a:ext cx="3748088" cy="268648"/>
          </a:xfrm>
          <a:prstGeom prst="rect">
            <a:avLst/>
          </a:prstGeom>
        </p:spPr>
        <p:txBody>
          <a:bodyPr vert="horz" lIns="91440" tIns="0" rIns="91440" bIns="0" rtlCol="0" anchor="t" anchorCtr="0"/>
          <a:lstStyle>
            <a:lvl1pPr algn="l">
              <a:defRPr sz="1200">
                <a:solidFill>
                  <a:schemeClr val="bg2">
                    <a:lumMod val="50000"/>
                  </a:schemeClr>
                </a:solidFill>
              </a:defRPr>
            </a:lvl1pPr>
          </a:lstStyle>
          <a:p>
            <a:endParaRPr lang="nl-NL" dirty="0"/>
          </a:p>
        </p:txBody>
      </p:sp>
      <p:sp>
        <p:nvSpPr>
          <p:cNvPr id="10" name="Date Placeholder 3">
            <a:extLst>
              <a:ext uri="{FF2B5EF4-FFF2-40B4-BE49-F238E27FC236}">
                <a16:creationId xmlns:a16="http://schemas.microsoft.com/office/drawing/2014/main" id="{FBD92488-5B53-4539-A607-F340071A64EA}"/>
              </a:ext>
            </a:extLst>
          </p:cNvPr>
          <p:cNvSpPr>
            <a:spLocks noGrp="1" noSelect="1" noRot="1" noChangeAspect="1" noMove="1" noResize="1" noEditPoints="1" noAdjustHandles="1" noChangeArrowheads="1" noChangeShapeType="1" noTextEdit="1"/>
          </p:cNvSpPr>
          <p:nvPr>
            <p:ph type="dt" sz="half" idx="2"/>
          </p:nvPr>
        </p:nvSpPr>
        <p:spPr>
          <a:xfrm>
            <a:off x="285751" y="6384565"/>
            <a:ext cx="1778140" cy="268648"/>
          </a:xfrm>
          <a:prstGeom prst="rect">
            <a:avLst/>
          </a:prstGeom>
        </p:spPr>
        <p:txBody>
          <a:bodyPr vert="horz" lIns="76200" tIns="0" rIns="76200" bIns="0" anchor="t" anchorCtr="0"/>
          <a:lstStyle>
            <a:lvl1pPr>
              <a:defRPr sz="1200">
                <a:solidFill>
                  <a:schemeClr val="bg1"/>
                </a:solidFill>
              </a:defRPr>
            </a:lvl1pPr>
          </a:lstStyle>
          <a:p>
            <a:fld id="{47F63991-1191-4145-8962-578FBEFAC86D}" type="datetimeFigureOut">
              <a:rPr lang="nl-NL" smtClean="0"/>
              <a:pPr/>
              <a:t>30-9-2025</a:t>
            </a:fld>
            <a:endParaRPr lang="nl-NL" dirty="0"/>
          </a:p>
        </p:txBody>
      </p:sp>
      <p:sp>
        <p:nvSpPr>
          <p:cNvPr id="11" name="Slide Number Placeholder 5">
            <a:extLst>
              <a:ext uri="{FF2B5EF4-FFF2-40B4-BE49-F238E27FC236}">
                <a16:creationId xmlns:a16="http://schemas.microsoft.com/office/drawing/2014/main" id="{823732C9-3257-4050-A2BB-512583A8A2F0}"/>
              </a:ext>
            </a:extLst>
          </p:cNvPr>
          <p:cNvSpPr>
            <a:spLocks noGrp="1" noSelect="1" noRot="1" noChangeAspect="1" noMove="1" noResize="1" noEditPoints="1" noAdjustHandles="1" noChangeArrowheads="1" noChangeShapeType="1" noTextEdit="1"/>
          </p:cNvSpPr>
          <p:nvPr>
            <p:ph type="sldNum" sz="quarter" idx="4"/>
          </p:nvPr>
        </p:nvSpPr>
        <p:spPr>
          <a:xfrm>
            <a:off x="11108494" y="6384565"/>
            <a:ext cx="797755" cy="268648"/>
          </a:xfrm>
          <a:prstGeom prst="rect">
            <a:avLst/>
          </a:prstGeom>
        </p:spPr>
        <p:txBody>
          <a:bodyPr vert="horz" lIns="76200" tIns="0" rIns="76200" bIns="0" anchor="t" anchorCtr="0"/>
          <a:lstStyle>
            <a:lvl1pPr>
              <a:defRPr sz="1200">
                <a:solidFill>
                  <a:schemeClr val="bg1"/>
                </a:solidFill>
              </a:defRPr>
            </a:lvl1pPr>
          </a:lstStyle>
          <a:p>
            <a:fld id="{3EAD3CD1-5EF7-4D4D-9F36-20D0C38CA6C4}" type="slidenum">
              <a:rPr lang="nl-NL" smtClean="0"/>
              <a:pPr/>
              <a:t>‹nr.›</a:t>
            </a:fld>
            <a:endParaRPr lang="nl-NL" dirty="0"/>
          </a:p>
        </p:txBody>
      </p:sp>
      <p:grpSp>
        <p:nvGrpSpPr>
          <p:cNvPr id="13" name="Groep 12">
            <a:extLst>
              <a:ext uri="{FF2B5EF4-FFF2-40B4-BE49-F238E27FC236}">
                <a16:creationId xmlns:a16="http://schemas.microsoft.com/office/drawing/2014/main" id="{E45DA05D-B8DA-4956-9F05-ABC738A18B86}"/>
              </a:ext>
            </a:extLst>
          </p:cNvPr>
          <p:cNvGrpSpPr>
            <a:grpSpLocks noChangeAspect="1"/>
          </p:cNvGrpSpPr>
          <p:nvPr userDrawn="1"/>
        </p:nvGrpSpPr>
        <p:grpSpPr>
          <a:xfrm>
            <a:off x="12268200" y="204788"/>
            <a:ext cx="2376311" cy="2406014"/>
            <a:chOff x="12268200" y="204788"/>
            <a:chExt cx="1905000" cy="1928812"/>
          </a:xfrm>
        </p:grpSpPr>
        <p:sp>
          <p:nvSpPr>
            <p:cNvPr id="14" name="TextBox 9">
              <a:extLst>
                <a:ext uri="{FF2B5EF4-FFF2-40B4-BE49-F238E27FC236}">
                  <a16:creationId xmlns:a16="http://schemas.microsoft.com/office/drawing/2014/main" id="{BAE3DCB5-5EDD-415B-96A4-9441197FC3A1}"/>
                </a:ext>
              </a:extLst>
            </p:cNvPr>
            <p:cNvSpPr txBox="1"/>
            <p:nvPr userDrawn="1"/>
          </p:nvSpPr>
          <p:spPr>
            <a:xfrm>
              <a:off x="12268200" y="204788"/>
              <a:ext cx="1905000" cy="1928812"/>
            </a:xfrm>
            <a:prstGeom prst="rect">
              <a:avLst/>
            </a:prstGeom>
            <a:solidFill>
              <a:schemeClr val="accent4">
                <a:lumMod val="40000"/>
                <a:lumOff val="60000"/>
              </a:schemeClr>
            </a:solidFill>
            <a:ln>
              <a:solidFill>
                <a:schemeClr val="accent3"/>
              </a:solidFill>
            </a:ln>
          </p:spPr>
          <p:txBody>
            <a:bodyPr wrap="square" rtlCol="0">
              <a:noAutofit/>
            </a:bodyPr>
            <a:lstStyle/>
            <a:p>
              <a:pPr>
                <a:lnSpc>
                  <a:spcPct val="150000"/>
                </a:lnSpc>
              </a:pPr>
              <a:r>
                <a:rPr lang="nl-NL" sz="1150" b="1" noProof="0" dirty="0" err="1">
                  <a:solidFill>
                    <a:schemeClr val="accent3"/>
                  </a:solidFill>
                  <a:latin typeface="+mj-lt"/>
                </a:rPr>
                <a:t>Bulletpoints</a:t>
              </a:r>
              <a:r>
                <a:rPr lang="nl-NL" sz="1150" b="1" noProof="0" dirty="0">
                  <a:solidFill>
                    <a:schemeClr val="accent3"/>
                  </a:solidFill>
                  <a:latin typeface="+mj-lt"/>
                </a:rPr>
                <a:t>?</a:t>
              </a:r>
              <a:r>
                <a:rPr lang="nl-NL" sz="1150" b="1" noProof="0" dirty="0">
                  <a:solidFill>
                    <a:schemeClr val="accent3"/>
                  </a:solidFill>
                </a:rPr>
                <a:t> </a:t>
              </a:r>
            </a:p>
            <a:p>
              <a:pPr>
                <a:lnSpc>
                  <a:spcPct val="150000"/>
                </a:lnSpc>
              </a:pPr>
              <a:r>
                <a:rPr lang="nl-NL" sz="1150" noProof="0" dirty="0">
                  <a:solidFill>
                    <a:schemeClr val="accent3"/>
                  </a:solidFill>
                </a:rPr>
                <a:t>Gebruik dan deze knoppen:</a:t>
              </a:r>
            </a:p>
            <a:p>
              <a:pPr>
                <a:lnSpc>
                  <a:spcPct val="150000"/>
                </a:lnSpc>
              </a:pPr>
              <a:endParaRPr lang="nl-NL" sz="1150" noProof="0" dirty="0">
                <a:solidFill>
                  <a:schemeClr val="accent3"/>
                </a:solidFill>
              </a:endParaRPr>
            </a:p>
            <a:p>
              <a:pPr>
                <a:lnSpc>
                  <a:spcPct val="150000"/>
                </a:lnSpc>
              </a:pPr>
              <a:endParaRPr lang="nl-NL" sz="1150" noProof="0" dirty="0">
                <a:solidFill>
                  <a:schemeClr val="accent3"/>
                </a:solidFill>
              </a:endParaRPr>
            </a:p>
            <a:p>
              <a:pPr>
                <a:lnSpc>
                  <a:spcPct val="150000"/>
                </a:lnSpc>
              </a:pPr>
              <a:endParaRPr lang="nl-NL" sz="1150" noProof="0" dirty="0">
                <a:solidFill>
                  <a:schemeClr val="accent3"/>
                </a:solidFill>
              </a:endParaRPr>
            </a:p>
            <a:p>
              <a:pPr>
                <a:lnSpc>
                  <a:spcPct val="150000"/>
                </a:lnSpc>
              </a:pPr>
              <a:r>
                <a:rPr lang="nl-NL" sz="1150" noProof="0" dirty="0">
                  <a:solidFill>
                    <a:schemeClr val="accent3"/>
                  </a:solidFill>
                </a:rPr>
                <a:t>En niet deze:</a:t>
              </a:r>
            </a:p>
          </p:txBody>
        </p:sp>
        <p:pic>
          <p:nvPicPr>
            <p:cNvPr id="15" name="Afbeelding 14">
              <a:extLst>
                <a:ext uri="{FF2B5EF4-FFF2-40B4-BE49-F238E27FC236}">
                  <a16:creationId xmlns:a16="http://schemas.microsoft.com/office/drawing/2014/main" id="{64E46AEB-5002-48B5-BC62-2540D5DB50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344400" y="705970"/>
              <a:ext cx="1778380" cy="504609"/>
            </a:xfrm>
            <a:prstGeom prst="rect">
              <a:avLst/>
            </a:prstGeom>
          </p:spPr>
        </p:pic>
        <p:pic>
          <p:nvPicPr>
            <p:cNvPr id="16" name="Afbeelding 15">
              <a:extLst>
                <a:ext uri="{FF2B5EF4-FFF2-40B4-BE49-F238E27FC236}">
                  <a16:creationId xmlns:a16="http://schemas.microsoft.com/office/drawing/2014/main" id="{958E2B9D-29BF-48B6-A674-D4FC3704585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344400" y="1578139"/>
              <a:ext cx="1782734" cy="505845"/>
            </a:xfrm>
            <a:prstGeom prst="rect">
              <a:avLst/>
            </a:prstGeom>
          </p:spPr>
        </p:pic>
      </p:grpSp>
    </p:spTree>
    <p:extLst>
      <p:ext uri="{BB962C8B-B14F-4D97-AF65-F5344CB8AC3E}">
        <p14:creationId xmlns:p14="http://schemas.microsoft.com/office/powerpoint/2010/main" val="39264072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co">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C948832E-A2CF-4B64-9133-531C2469EB8E}"/>
              </a:ext>
            </a:extLst>
          </p:cNvPr>
          <p:cNvSpPr>
            <a:spLocks noGrp="1" noSelect="1" noRot="1" noChangeAspect="1" noMove="1" noResize="1" noEditPoints="1" noAdjustHandles="1" noChangeArrowheads="1" noChangeShapeType="1" noTextEdit="1"/>
          </p:cNvSpPr>
          <p:nvPr>
            <p:ph type="ftr" sz="quarter" idx="3"/>
          </p:nvPr>
        </p:nvSpPr>
        <p:spPr>
          <a:xfrm>
            <a:off x="4221542" y="6384565"/>
            <a:ext cx="3748088" cy="268648"/>
          </a:xfrm>
          <a:prstGeom prst="rect">
            <a:avLst/>
          </a:prstGeom>
        </p:spPr>
        <p:txBody>
          <a:bodyPr vert="horz" lIns="91440" tIns="0" rIns="91440" bIns="0" rtlCol="0" anchor="t" anchorCtr="0"/>
          <a:lstStyle>
            <a:lvl1pPr algn="l">
              <a:defRPr sz="1200">
                <a:solidFill>
                  <a:schemeClr val="bg2">
                    <a:lumMod val="50000"/>
                  </a:schemeClr>
                </a:solidFill>
              </a:defRPr>
            </a:lvl1pPr>
          </a:lstStyle>
          <a:p>
            <a:endParaRPr lang="nl-NL" dirty="0"/>
          </a:p>
        </p:txBody>
      </p:sp>
      <p:sp>
        <p:nvSpPr>
          <p:cNvPr id="9" name="Date Placeholder 3">
            <a:extLst>
              <a:ext uri="{FF2B5EF4-FFF2-40B4-BE49-F238E27FC236}">
                <a16:creationId xmlns:a16="http://schemas.microsoft.com/office/drawing/2014/main" id="{C624F805-A894-438A-9D8A-3FB7AC27B15F}"/>
              </a:ext>
            </a:extLst>
          </p:cNvPr>
          <p:cNvSpPr>
            <a:spLocks noGrp="1" noSelect="1" noRot="1" noChangeAspect="1" noMove="1" noResize="1" noEditPoints="1" noAdjustHandles="1" noChangeArrowheads="1" noChangeShapeType="1" noTextEdit="1"/>
          </p:cNvSpPr>
          <p:nvPr>
            <p:ph type="dt" sz="half" idx="2"/>
          </p:nvPr>
        </p:nvSpPr>
        <p:spPr>
          <a:xfrm>
            <a:off x="285751" y="6384565"/>
            <a:ext cx="1778140" cy="268648"/>
          </a:xfrm>
          <a:prstGeom prst="rect">
            <a:avLst/>
          </a:prstGeom>
        </p:spPr>
        <p:txBody>
          <a:bodyPr vert="horz" lIns="76200" tIns="0" rIns="76200" bIns="0" anchor="t" anchorCtr="0"/>
          <a:lstStyle>
            <a:lvl1pPr>
              <a:defRPr sz="1200">
                <a:solidFill>
                  <a:schemeClr val="bg1"/>
                </a:solidFill>
              </a:defRPr>
            </a:lvl1pPr>
          </a:lstStyle>
          <a:p>
            <a:fld id="{47F63991-1191-4145-8962-578FBEFAC86D}" type="datetimeFigureOut">
              <a:rPr lang="nl-NL" smtClean="0"/>
              <a:pPr/>
              <a:t>30-9-2025</a:t>
            </a:fld>
            <a:endParaRPr lang="nl-NL" dirty="0"/>
          </a:p>
        </p:txBody>
      </p:sp>
      <p:sp>
        <p:nvSpPr>
          <p:cNvPr id="10" name="Slide Number Placeholder 5">
            <a:extLst>
              <a:ext uri="{FF2B5EF4-FFF2-40B4-BE49-F238E27FC236}">
                <a16:creationId xmlns:a16="http://schemas.microsoft.com/office/drawing/2014/main" id="{F44E9CE2-9EAA-4D17-9F4A-8A998F032F59}"/>
              </a:ext>
            </a:extLst>
          </p:cNvPr>
          <p:cNvSpPr>
            <a:spLocks noGrp="1" noSelect="1" noRot="1" noChangeAspect="1" noMove="1" noResize="1" noEditPoints="1" noAdjustHandles="1" noChangeArrowheads="1" noChangeShapeType="1" noTextEdit="1"/>
          </p:cNvSpPr>
          <p:nvPr>
            <p:ph type="sldNum" sz="quarter" idx="4"/>
          </p:nvPr>
        </p:nvSpPr>
        <p:spPr>
          <a:xfrm>
            <a:off x="11108494" y="6384565"/>
            <a:ext cx="797755" cy="268648"/>
          </a:xfrm>
          <a:prstGeom prst="rect">
            <a:avLst/>
          </a:prstGeom>
        </p:spPr>
        <p:txBody>
          <a:bodyPr vert="horz" lIns="76200" tIns="0" rIns="76200" bIns="0" anchor="t" anchorCtr="0"/>
          <a:lstStyle>
            <a:lvl1pPr>
              <a:defRPr sz="1200">
                <a:solidFill>
                  <a:schemeClr val="bg1"/>
                </a:solidFill>
              </a:defRPr>
            </a:lvl1pPr>
          </a:lstStyle>
          <a:p>
            <a:fld id="{3EAD3CD1-5EF7-4D4D-9F36-20D0C38CA6C4}" type="slidenum">
              <a:rPr lang="nl-NL" smtClean="0"/>
              <a:pPr/>
              <a:t>‹nr.›</a:t>
            </a:fld>
            <a:endParaRPr lang="nl-NL" dirty="0"/>
          </a:p>
        </p:txBody>
      </p:sp>
      <p:grpSp>
        <p:nvGrpSpPr>
          <p:cNvPr id="12" name="Groep 11">
            <a:extLst>
              <a:ext uri="{FF2B5EF4-FFF2-40B4-BE49-F238E27FC236}">
                <a16:creationId xmlns:a16="http://schemas.microsoft.com/office/drawing/2014/main" id="{9E6FC67D-EA39-4A8B-B4D0-8C250DD5884F}"/>
              </a:ext>
            </a:extLst>
          </p:cNvPr>
          <p:cNvGrpSpPr>
            <a:grpSpLocks noChangeAspect="1"/>
          </p:cNvGrpSpPr>
          <p:nvPr userDrawn="1"/>
        </p:nvGrpSpPr>
        <p:grpSpPr>
          <a:xfrm>
            <a:off x="12268200" y="204788"/>
            <a:ext cx="2376311" cy="2406014"/>
            <a:chOff x="12268200" y="204788"/>
            <a:chExt cx="1905000" cy="1928812"/>
          </a:xfrm>
        </p:grpSpPr>
        <p:sp>
          <p:nvSpPr>
            <p:cNvPr id="13" name="TextBox 9">
              <a:extLst>
                <a:ext uri="{FF2B5EF4-FFF2-40B4-BE49-F238E27FC236}">
                  <a16:creationId xmlns:a16="http://schemas.microsoft.com/office/drawing/2014/main" id="{E1F0F112-6BB7-4793-A806-D6D03EE5DE78}"/>
                </a:ext>
              </a:extLst>
            </p:cNvPr>
            <p:cNvSpPr txBox="1"/>
            <p:nvPr userDrawn="1"/>
          </p:nvSpPr>
          <p:spPr>
            <a:xfrm>
              <a:off x="12268200" y="204788"/>
              <a:ext cx="1905000" cy="1928812"/>
            </a:xfrm>
            <a:prstGeom prst="rect">
              <a:avLst/>
            </a:prstGeom>
            <a:solidFill>
              <a:schemeClr val="accent4">
                <a:lumMod val="40000"/>
                <a:lumOff val="60000"/>
              </a:schemeClr>
            </a:solidFill>
            <a:ln>
              <a:solidFill>
                <a:schemeClr val="accent3"/>
              </a:solidFill>
            </a:ln>
          </p:spPr>
          <p:txBody>
            <a:bodyPr wrap="square" rtlCol="0">
              <a:noAutofit/>
            </a:bodyPr>
            <a:lstStyle/>
            <a:p>
              <a:pPr>
                <a:lnSpc>
                  <a:spcPct val="150000"/>
                </a:lnSpc>
              </a:pPr>
              <a:r>
                <a:rPr lang="nl-NL" sz="1150" b="1" noProof="0" dirty="0" err="1">
                  <a:solidFill>
                    <a:schemeClr val="accent3"/>
                  </a:solidFill>
                  <a:latin typeface="+mj-lt"/>
                </a:rPr>
                <a:t>Bulletpoints</a:t>
              </a:r>
              <a:r>
                <a:rPr lang="nl-NL" sz="1150" b="1" noProof="0" dirty="0">
                  <a:solidFill>
                    <a:schemeClr val="accent3"/>
                  </a:solidFill>
                  <a:latin typeface="+mj-lt"/>
                </a:rPr>
                <a:t>?</a:t>
              </a:r>
              <a:r>
                <a:rPr lang="nl-NL" sz="1150" b="1" noProof="0" dirty="0">
                  <a:solidFill>
                    <a:schemeClr val="accent3"/>
                  </a:solidFill>
                </a:rPr>
                <a:t> </a:t>
              </a:r>
            </a:p>
            <a:p>
              <a:pPr>
                <a:lnSpc>
                  <a:spcPct val="150000"/>
                </a:lnSpc>
              </a:pPr>
              <a:r>
                <a:rPr lang="nl-NL" sz="1150" noProof="0" dirty="0">
                  <a:solidFill>
                    <a:schemeClr val="accent3"/>
                  </a:solidFill>
                </a:rPr>
                <a:t>Gebruik dan deze knoppen:</a:t>
              </a:r>
            </a:p>
            <a:p>
              <a:pPr>
                <a:lnSpc>
                  <a:spcPct val="150000"/>
                </a:lnSpc>
              </a:pPr>
              <a:endParaRPr lang="nl-NL" sz="1150" noProof="0" dirty="0">
                <a:solidFill>
                  <a:schemeClr val="accent3"/>
                </a:solidFill>
              </a:endParaRPr>
            </a:p>
            <a:p>
              <a:pPr>
                <a:lnSpc>
                  <a:spcPct val="150000"/>
                </a:lnSpc>
              </a:pPr>
              <a:endParaRPr lang="nl-NL" sz="1150" noProof="0" dirty="0">
                <a:solidFill>
                  <a:schemeClr val="accent3"/>
                </a:solidFill>
              </a:endParaRPr>
            </a:p>
            <a:p>
              <a:pPr>
                <a:lnSpc>
                  <a:spcPct val="150000"/>
                </a:lnSpc>
              </a:pPr>
              <a:endParaRPr lang="nl-NL" sz="1150" noProof="0" dirty="0">
                <a:solidFill>
                  <a:schemeClr val="accent3"/>
                </a:solidFill>
              </a:endParaRPr>
            </a:p>
            <a:p>
              <a:pPr>
                <a:lnSpc>
                  <a:spcPct val="150000"/>
                </a:lnSpc>
              </a:pPr>
              <a:r>
                <a:rPr lang="nl-NL" sz="1150" noProof="0" dirty="0">
                  <a:solidFill>
                    <a:schemeClr val="accent3"/>
                  </a:solidFill>
                </a:rPr>
                <a:t>En niet deze:</a:t>
              </a:r>
            </a:p>
          </p:txBody>
        </p:sp>
        <p:pic>
          <p:nvPicPr>
            <p:cNvPr id="14" name="Afbeelding 13">
              <a:extLst>
                <a:ext uri="{FF2B5EF4-FFF2-40B4-BE49-F238E27FC236}">
                  <a16:creationId xmlns:a16="http://schemas.microsoft.com/office/drawing/2014/main" id="{7A7D6277-A9E3-4F7B-B63D-B8BE225F49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344400" y="705970"/>
              <a:ext cx="1778380" cy="504609"/>
            </a:xfrm>
            <a:prstGeom prst="rect">
              <a:avLst/>
            </a:prstGeom>
          </p:spPr>
        </p:pic>
        <p:pic>
          <p:nvPicPr>
            <p:cNvPr id="15" name="Afbeelding 14">
              <a:extLst>
                <a:ext uri="{FF2B5EF4-FFF2-40B4-BE49-F238E27FC236}">
                  <a16:creationId xmlns:a16="http://schemas.microsoft.com/office/drawing/2014/main" id="{3DD03C35-43A6-4654-9BE2-D358BE293B0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344400" y="1578139"/>
              <a:ext cx="1782734" cy="505845"/>
            </a:xfrm>
            <a:prstGeom prst="rect">
              <a:avLst/>
            </a:prstGeom>
          </p:spPr>
        </p:pic>
      </p:grpSp>
    </p:spTree>
    <p:extLst>
      <p:ext uri="{BB962C8B-B14F-4D97-AF65-F5344CB8AC3E}">
        <p14:creationId xmlns:p14="http://schemas.microsoft.com/office/powerpoint/2010/main" val="5163106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Afbeelding - beeldvullend">
    <p:bg>
      <p:bgPr>
        <a:solidFill>
          <a:schemeClr val="tx2"/>
        </a:solidFill>
        <a:effectLst/>
      </p:bgPr>
    </p:bg>
    <p:spTree>
      <p:nvGrpSpPr>
        <p:cNvPr id="1" name=""/>
        <p:cNvGrpSpPr/>
        <p:nvPr/>
      </p:nvGrpSpPr>
      <p:grpSpPr>
        <a:xfrm>
          <a:off x="0" y="0"/>
          <a:ext cx="0" cy="0"/>
          <a:chOff x="0" y="0"/>
          <a:chExt cx="0" cy="0"/>
        </a:xfrm>
      </p:grpSpPr>
      <p:sp>
        <p:nvSpPr>
          <p:cNvPr id="14" name="Tijdelijke aanduiding voor afbeelding 13">
            <a:extLst>
              <a:ext uri="{FF2B5EF4-FFF2-40B4-BE49-F238E27FC236}">
                <a16:creationId xmlns:a16="http://schemas.microsoft.com/office/drawing/2014/main" id="{79611952-9BEB-41ED-B975-C814DC8A1D89}"/>
              </a:ext>
            </a:extLst>
          </p:cNvPr>
          <p:cNvSpPr>
            <a:spLocks noGrp="1"/>
          </p:cNvSpPr>
          <p:nvPr>
            <p:ph type="pic" sz="quarter" idx="10"/>
          </p:nvPr>
        </p:nvSpPr>
        <p:spPr>
          <a:xfrm>
            <a:off x="2" y="0"/>
            <a:ext cx="12192000" cy="6865938"/>
          </a:xfrm>
          <a:custGeom>
            <a:avLst/>
            <a:gdLst>
              <a:gd name="connsiteX0" fmla="*/ 0 w 12192000"/>
              <a:gd name="connsiteY0" fmla="*/ 0 h 6865938"/>
              <a:gd name="connsiteX1" fmla="*/ 3999873 w 12192000"/>
              <a:gd name="connsiteY1" fmla="*/ 0 h 6865938"/>
              <a:gd name="connsiteX2" fmla="*/ 4887941 w 12192000"/>
              <a:gd name="connsiteY2" fmla="*/ 115504 h 6865938"/>
              <a:gd name="connsiteX3" fmla="*/ 11071790 w 12192000"/>
              <a:gd name="connsiteY3" fmla="*/ 347337 h 6865938"/>
              <a:gd name="connsiteX4" fmla="*/ 12192000 w 12192000"/>
              <a:gd name="connsiteY4" fmla="*/ 305348 h 6865938"/>
              <a:gd name="connsiteX5" fmla="*/ 12192000 w 12192000"/>
              <a:gd name="connsiteY5" fmla="*/ 6200764 h 6865938"/>
              <a:gd name="connsiteX6" fmla="*/ 11713918 w 12192000"/>
              <a:gd name="connsiteY6" fmla="*/ 6242355 h 6865938"/>
              <a:gd name="connsiteX7" fmla="*/ 8395698 w 12192000"/>
              <a:gd name="connsiteY7" fmla="*/ 6861576 h 6865938"/>
              <a:gd name="connsiteX8" fmla="*/ 12192000 w 12192000"/>
              <a:gd name="connsiteY8" fmla="*/ 6861576 h 6865938"/>
              <a:gd name="connsiteX9" fmla="*/ 12192000 w 12192000"/>
              <a:gd name="connsiteY9" fmla="*/ 6865938 h 6865938"/>
              <a:gd name="connsiteX10" fmla="*/ 0 w 12192000"/>
              <a:gd name="connsiteY10" fmla="*/ 6865938 h 6865938"/>
              <a:gd name="connsiteX11" fmla="*/ 0 w 12192000"/>
              <a:gd name="connsiteY11" fmla="*/ 6861575 h 6865938"/>
              <a:gd name="connsiteX12" fmla="*/ 7184889 w 12192000"/>
              <a:gd name="connsiteY12" fmla="*/ 6861575 h 6865938"/>
              <a:gd name="connsiteX13" fmla="*/ 807994 w 12192000"/>
              <a:gd name="connsiteY13" fmla="*/ 6075754 h 6865938"/>
              <a:gd name="connsiteX14" fmla="*/ 0 w 12192000"/>
              <a:gd name="connsiteY14" fmla="*/ 5896768 h 6865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865938">
                <a:moveTo>
                  <a:pt x="0" y="0"/>
                </a:moveTo>
                <a:lnTo>
                  <a:pt x="3999873" y="0"/>
                </a:lnTo>
                <a:lnTo>
                  <a:pt x="4887941" y="115504"/>
                </a:lnTo>
                <a:cubicBezTo>
                  <a:pt x="6756732" y="330747"/>
                  <a:pt x="8846726" y="408417"/>
                  <a:pt x="11071790" y="347337"/>
                </a:cubicBezTo>
                <a:lnTo>
                  <a:pt x="12192000" y="305348"/>
                </a:lnTo>
                <a:lnTo>
                  <a:pt x="12192000" y="6200764"/>
                </a:lnTo>
                <a:lnTo>
                  <a:pt x="11713918" y="6242355"/>
                </a:lnTo>
                <a:cubicBezTo>
                  <a:pt x="10592504" y="6353736"/>
                  <a:pt x="9482377" y="6560847"/>
                  <a:pt x="8395698" y="6861576"/>
                </a:cubicBezTo>
                <a:lnTo>
                  <a:pt x="12192000" y="6861576"/>
                </a:lnTo>
                <a:lnTo>
                  <a:pt x="12192000" y="6865938"/>
                </a:lnTo>
                <a:lnTo>
                  <a:pt x="0" y="6865938"/>
                </a:lnTo>
                <a:lnTo>
                  <a:pt x="0" y="6861575"/>
                </a:lnTo>
                <a:lnTo>
                  <a:pt x="7184889" y="6861575"/>
                </a:lnTo>
                <a:cubicBezTo>
                  <a:pt x="4875528" y="6736875"/>
                  <a:pt x="2726675" y="6474054"/>
                  <a:pt x="807994" y="6075754"/>
                </a:cubicBezTo>
                <a:lnTo>
                  <a:pt x="0" y="5896768"/>
                </a:lnTo>
                <a:close/>
              </a:path>
            </a:pathLst>
          </a:custGeom>
          <a:solidFill>
            <a:schemeClr val="accent2"/>
          </a:solidFill>
        </p:spPr>
        <p:txBody>
          <a:bodyPr wrap="square" lIns="288000" tIns="180000" rIns="288000" bIns="180000">
            <a:noAutofit/>
          </a:bodyPr>
          <a:lstStyle>
            <a:lvl1pPr>
              <a:defRPr>
                <a:solidFill>
                  <a:schemeClr val="bg1"/>
                </a:solidFill>
              </a:defRPr>
            </a:lvl1pPr>
          </a:lstStyle>
          <a:p>
            <a:r>
              <a:rPr lang="nl-NL"/>
              <a:t>Klik op het pictogram als u een afbeelding wilt toevoegen</a:t>
            </a:r>
          </a:p>
        </p:txBody>
      </p:sp>
      <p:sp>
        <p:nvSpPr>
          <p:cNvPr id="18" name="Graphic 12">
            <a:extLst>
              <a:ext uri="{FF2B5EF4-FFF2-40B4-BE49-F238E27FC236}">
                <a16:creationId xmlns:a16="http://schemas.microsoft.com/office/drawing/2014/main" id="{17EDB3CD-3A7B-4F52-B50B-66F647FC9D64}"/>
              </a:ext>
            </a:extLst>
          </p:cNvPr>
          <p:cNvSpPr/>
          <p:nvPr userDrawn="1"/>
        </p:nvSpPr>
        <p:spPr>
          <a:xfrm>
            <a:off x="8395699" y="6200487"/>
            <a:ext cx="3799480" cy="661088"/>
          </a:xfrm>
          <a:custGeom>
            <a:avLst/>
            <a:gdLst>
              <a:gd name="connsiteX0" fmla="*/ 3799480 w 3799480"/>
              <a:gd name="connsiteY0" fmla="*/ 661089 h 661088"/>
              <a:gd name="connsiteX1" fmla="*/ 3799480 w 3799480"/>
              <a:gd name="connsiteY1" fmla="*/ 0 h 661088"/>
              <a:gd name="connsiteX2" fmla="*/ -1 w 3799480"/>
              <a:gd name="connsiteY2" fmla="*/ 661089 h 661088"/>
            </a:gdLst>
            <a:ahLst/>
            <a:cxnLst>
              <a:cxn ang="0">
                <a:pos x="connsiteX0" y="connsiteY0"/>
              </a:cxn>
              <a:cxn ang="0">
                <a:pos x="connsiteX1" y="connsiteY1"/>
              </a:cxn>
              <a:cxn ang="0">
                <a:pos x="connsiteX2" y="connsiteY2"/>
              </a:cxn>
            </a:cxnLst>
            <a:rect l="l" t="t" r="r" b="b"/>
            <a:pathLst>
              <a:path w="3799480" h="661088">
                <a:moveTo>
                  <a:pt x="3799480" y="661089"/>
                </a:moveTo>
                <a:lnTo>
                  <a:pt x="3799480" y="0"/>
                </a:lnTo>
                <a:cubicBezTo>
                  <a:pt x="2514463" y="95985"/>
                  <a:pt x="1241918" y="317399"/>
                  <a:pt x="-1" y="661089"/>
                </a:cubicBezTo>
                <a:close/>
              </a:path>
            </a:pathLst>
          </a:custGeom>
          <a:solidFill>
            <a:schemeClr val="accent1"/>
          </a:solidFill>
          <a:ln w="25400" cap="flat">
            <a:solidFill>
              <a:schemeClr val="accent1"/>
            </a:solidFill>
            <a:prstDash val="solid"/>
            <a:miter/>
          </a:ln>
        </p:spPr>
        <p:txBody>
          <a:bodyPr rtlCol="0" anchor="ctr"/>
          <a:lstStyle/>
          <a:p>
            <a:endParaRPr lang="en-NL"/>
          </a:p>
        </p:txBody>
      </p:sp>
      <p:sp>
        <p:nvSpPr>
          <p:cNvPr id="8" name="Footer Placeholder 4">
            <a:extLst>
              <a:ext uri="{FF2B5EF4-FFF2-40B4-BE49-F238E27FC236}">
                <a16:creationId xmlns:a16="http://schemas.microsoft.com/office/drawing/2014/main" id="{C948832E-A2CF-4B64-9133-531C2469EB8E}"/>
              </a:ext>
            </a:extLst>
          </p:cNvPr>
          <p:cNvSpPr>
            <a:spLocks noGrp="1" noSelect="1" noRot="1" noChangeAspect="1" noMove="1" noResize="1" noEditPoints="1" noAdjustHandles="1" noChangeArrowheads="1" noChangeShapeType="1" noTextEdit="1"/>
          </p:cNvSpPr>
          <p:nvPr>
            <p:ph type="ftr" sz="quarter" idx="3"/>
          </p:nvPr>
        </p:nvSpPr>
        <p:spPr>
          <a:xfrm>
            <a:off x="4221542" y="6384565"/>
            <a:ext cx="3748088" cy="268648"/>
          </a:xfrm>
          <a:prstGeom prst="rect">
            <a:avLst/>
          </a:prstGeom>
        </p:spPr>
        <p:txBody>
          <a:bodyPr vert="horz" lIns="91440" tIns="0" rIns="91440" bIns="0" rtlCol="0" anchor="t" anchorCtr="0"/>
          <a:lstStyle>
            <a:lvl1pPr algn="l">
              <a:defRPr sz="1200">
                <a:solidFill>
                  <a:schemeClr val="bg2">
                    <a:lumMod val="50000"/>
                  </a:schemeClr>
                </a:solidFill>
              </a:defRPr>
            </a:lvl1pPr>
          </a:lstStyle>
          <a:p>
            <a:endParaRPr lang="nl-NL" dirty="0"/>
          </a:p>
        </p:txBody>
      </p:sp>
      <p:sp>
        <p:nvSpPr>
          <p:cNvPr id="9" name="Date Placeholder 3">
            <a:extLst>
              <a:ext uri="{FF2B5EF4-FFF2-40B4-BE49-F238E27FC236}">
                <a16:creationId xmlns:a16="http://schemas.microsoft.com/office/drawing/2014/main" id="{C624F805-A894-438A-9D8A-3FB7AC27B15F}"/>
              </a:ext>
            </a:extLst>
          </p:cNvPr>
          <p:cNvSpPr>
            <a:spLocks noGrp="1" noSelect="1" noRot="1" noChangeAspect="1" noMove="1" noResize="1" noEditPoints="1" noAdjustHandles="1" noChangeArrowheads="1" noChangeShapeType="1" noTextEdit="1"/>
          </p:cNvSpPr>
          <p:nvPr>
            <p:ph type="dt" sz="half" idx="2"/>
          </p:nvPr>
        </p:nvSpPr>
        <p:spPr>
          <a:xfrm>
            <a:off x="285751" y="6384565"/>
            <a:ext cx="1778140" cy="268648"/>
          </a:xfrm>
          <a:prstGeom prst="rect">
            <a:avLst/>
          </a:prstGeom>
        </p:spPr>
        <p:txBody>
          <a:bodyPr vert="horz" lIns="76200" tIns="0" rIns="76200" bIns="0" anchor="t" anchorCtr="0"/>
          <a:lstStyle>
            <a:lvl1pPr>
              <a:defRPr sz="1200">
                <a:solidFill>
                  <a:schemeClr val="bg1"/>
                </a:solidFill>
              </a:defRPr>
            </a:lvl1pPr>
          </a:lstStyle>
          <a:p>
            <a:fld id="{47F63991-1191-4145-8962-578FBEFAC86D}" type="datetimeFigureOut">
              <a:rPr lang="nl-NL" smtClean="0"/>
              <a:pPr/>
              <a:t>30-9-2025</a:t>
            </a:fld>
            <a:endParaRPr lang="nl-NL" dirty="0"/>
          </a:p>
        </p:txBody>
      </p:sp>
      <p:sp>
        <p:nvSpPr>
          <p:cNvPr id="10" name="Slide Number Placeholder 5">
            <a:extLst>
              <a:ext uri="{FF2B5EF4-FFF2-40B4-BE49-F238E27FC236}">
                <a16:creationId xmlns:a16="http://schemas.microsoft.com/office/drawing/2014/main" id="{F44E9CE2-9EAA-4D17-9F4A-8A998F032F59}"/>
              </a:ext>
            </a:extLst>
          </p:cNvPr>
          <p:cNvSpPr>
            <a:spLocks noGrp="1" noSelect="1" noRot="1" noChangeAspect="1" noMove="1" noResize="1" noEditPoints="1" noAdjustHandles="1" noChangeArrowheads="1" noChangeShapeType="1" noTextEdit="1"/>
          </p:cNvSpPr>
          <p:nvPr>
            <p:ph type="sldNum" sz="quarter" idx="4"/>
          </p:nvPr>
        </p:nvSpPr>
        <p:spPr>
          <a:xfrm>
            <a:off x="11108494" y="6384565"/>
            <a:ext cx="797755" cy="268648"/>
          </a:xfrm>
          <a:prstGeom prst="rect">
            <a:avLst/>
          </a:prstGeom>
        </p:spPr>
        <p:txBody>
          <a:bodyPr vert="horz" lIns="76200" tIns="0" rIns="76200" bIns="0" anchor="t" anchorCtr="0"/>
          <a:lstStyle>
            <a:lvl1pPr>
              <a:defRPr sz="1200">
                <a:solidFill>
                  <a:schemeClr val="bg1"/>
                </a:solidFill>
              </a:defRPr>
            </a:lvl1pPr>
          </a:lstStyle>
          <a:p>
            <a:fld id="{3EAD3CD1-5EF7-4D4D-9F36-20D0C38CA6C4}" type="slidenum">
              <a:rPr lang="nl-NL" smtClean="0"/>
              <a:pPr/>
              <a:t>‹nr.›</a:t>
            </a:fld>
            <a:endParaRPr lang="nl-NL" dirty="0"/>
          </a:p>
        </p:txBody>
      </p:sp>
      <p:sp>
        <p:nvSpPr>
          <p:cNvPr id="7" name="TextBox 10">
            <a:extLst>
              <a:ext uri="{FF2B5EF4-FFF2-40B4-BE49-F238E27FC236}">
                <a16:creationId xmlns:a16="http://schemas.microsoft.com/office/drawing/2014/main" id="{B7E1BECD-D99B-49A7-91E5-B92F6A2EDAA0}"/>
              </a:ext>
            </a:extLst>
          </p:cNvPr>
          <p:cNvSpPr txBox="1"/>
          <p:nvPr userDrawn="1"/>
        </p:nvSpPr>
        <p:spPr>
          <a:xfrm>
            <a:off x="12268200" y="204788"/>
            <a:ext cx="1809750" cy="2506265"/>
          </a:xfrm>
          <a:prstGeom prst="rect">
            <a:avLst/>
          </a:prstGeom>
          <a:solidFill>
            <a:schemeClr val="accent4">
              <a:lumMod val="40000"/>
              <a:lumOff val="60000"/>
            </a:schemeClr>
          </a:solidFill>
          <a:ln>
            <a:solidFill>
              <a:schemeClr val="accent3"/>
            </a:solidFill>
          </a:ln>
        </p:spPr>
        <p:txBody>
          <a:bodyPr wrap="square" rtlCol="0">
            <a:noAutofit/>
          </a:bodyPr>
          <a:lstStyle/>
          <a:p>
            <a:pPr>
              <a:lnSpc>
                <a:spcPct val="150000"/>
              </a:lnSpc>
            </a:pPr>
            <a:r>
              <a:rPr lang="nl-NL" sz="1150" noProof="0" dirty="0">
                <a:solidFill>
                  <a:schemeClr val="accent3"/>
                </a:solidFill>
              </a:rPr>
              <a:t>Bevat dit kader al een afbeelding? Gebruik dan niet de functie “Afbeelding vervangen”, maar selecteer het kader en verwijder deze. Het kader wordt dan opnieuw ingesteld waarna een nieuwe afbeelding geplaatst kan worden.</a:t>
            </a:r>
          </a:p>
        </p:txBody>
      </p:sp>
    </p:spTree>
    <p:extLst>
      <p:ext uri="{BB962C8B-B14F-4D97-AF65-F5344CB8AC3E}">
        <p14:creationId xmlns:p14="http://schemas.microsoft.com/office/powerpoint/2010/main" val="24178301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56" name="KOLOMMEN" hidden="1">
            <a:extLst>
              <a:ext uri="{FF2B5EF4-FFF2-40B4-BE49-F238E27FC236}">
                <a16:creationId xmlns:a16="http://schemas.microsoft.com/office/drawing/2014/main" id="{98147F0A-070C-4589-A2A1-335BCF95785D}"/>
              </a:ext>
            </a:extLst>
          </p:cNvPr>
          <p:cNvGrpSpPr/>
          <p:nvPr userDrawn="1"/>
        </p:nvGrpSpPr>
        <p:grpSpPr>
          <a:xfrm>
            <a:off x="286575" y="204025"/>
            <a:ext cx="11620500" cy="6451600"/>
            <a:chOff x="286575" y="204025"/>
            <a:chExt cx="11620500" cy="6451600"/>
          </a:xfrm>
          <a:solidFill>
            <a:schemeClr val="accent4">
              <a:alpha val="5000"/>
            </a:schemeClr>
          </a:solidFill>
        </p:grpSpPr>
        <p:sp>
          <p:nvSpPr>
            <p:cNvPr id="41" name="Graphic 39">
              <a:extLst>
                <a:ext uri="{FF2B5EF4-FFF2-40B4-BE49-F238E27FC236}">
                  <a16:creationId xmlns:a16="http://schemas.microsoft.com/office/drawing/2014/main" id="{43822E8E-B021-4164-A41F-2AE68A00EBD9}"/>
                </a:ext>
              </a:extLst>
            </p:cNvPr>
            <p:cNvSpPr/>
            <p:nvPr/>
          </p:nvSpPr>
          <p:spPr>
            <a:xfrm>
              <a:off x="286575" y="204025"/>
              <a:ext cx="792303" cy="6451600"/>
            </a:xfrm>
            <a:custGeom>
              <a:avLst/>
              <a:gdLst>
                <a:gd name="connsiteX0" fmla="*/ 0 w 1778000"/>
                <a:gd name="connsiteY0" fmla="*/ 0 h 6451600"/>
                <a:gd name="connsiteX1" fmla="*/ 1778000 w 1778000"/>
                <a:gd name="connsiteY1" fmla="*/ 0 h 6451600"/>
                <a:gd name="connsiteX2" fmla="*/ 1778000 w 1778000"/>
                <a:gd name="connsiteY2" fmla="*/ 6451600 h 6451600"/>
                <a:gd name="connsiteX3" fmla="*/ 0 w 1778000"/>
                <a:gd name="connsiteY3" fmla="*/ 6451600 h 6451600"/>
              </a:gdLst>
              <a:ahLst/>
              <a:cxnLst>
                <a:cxn ang="0">
                  <a:pos x="connsiteX0" y="connsiteY0"/>
                </a:cxn>
                <a:cxn ang="0">
                  <a:pos x="connsiteX1" y="connsiteY1"/>
                </a:cxn>
                <a:cxn ang="0">
                  <a:pos x="connsiteX2" y="connsiteY2"/>
                </a:cxn>
                <a:cxn ang="0">
                  <a:pos x="connsiteX3" y="connsiteY3"/>
                </a:cxn>
              </a:cxnLst>
              <a:rect l="l" t="t" r="r" b="b"/>
              <a:pathLst>
                <a:path w="1778000" h="6451600">
                  <a:moveTo>
                    <a:pt x="0" y="0"/>
                  </a:moveTo>
                  <a:lnTo>
                    <a:pt x="1778000" y="0"/>
                  </a:lnTo>
                  <a:lnTo>
                    <a:pt x="1778000" y="6451600"/>
                  </a:lnTo>
                  <a:lnTo>
                    <a:pt x="0" y="6451600"/>
                  </a:lnTo>
                  <a:close/>
                </a:path>
              </a:pathLst>
            </a:custGeom>
            <a:grpFill/>
            <a:ln w="1588" cap="flat">
              <a:solidFill>
                <a:srgbClr val="009EE2"/>
              </a:solidFill>
              <a:prstDash val="solid"/>
              <a:miter/>
            </a:ln>
          </p:spPr>
          <p:txBody>
            <a:bodyPr rtlCol="0" anchor="ctr"/>
            <a:lstStyle/>
            <a:p>
              <a:endParaRPr lang="en-NL"/>
            </a:p>
          </p:txBody>
        </p:sp>
        <p:sp>
          <p:nvSpPr>
            <p:cNvPr id="43" name="Graphic 39">
              <a:extLst>
                <a:ext uri="{FF2B5EF4-FFF2-40B4-BE49-F238E27FC236}">
                  <a16:creationId xmlns:a16="http://schemas.microsoft.com/office/drawing/2014/main" id="{43822E8E-B021-4164-A41F-2AE68A00EBD9}"/>
                </a:ext>
              </a:extLst>
            </p:cNvPr>
            <p:cNvSpPr/>
            <p:nvPr/>
          </p:nvSpPr>
          <p:spPr>
            <a:xfrm>
              <a:off x="2256948" y="204025"/>
              <a:ext cx="790028" cy="6451600"/>
            </a:xfrm>
            <a:custGeom>
              <a:avLst/>
              <a:gdLst>
                <a:gd name="connsiteX0" fmla="*/ 0 w 1778000"/>
                <a:gd name="connsiteY0" fmla="*/ 0 h 6451600"/>
                <a:gd name="connsiteX1" fmla="*/ 1778000 w 1778000"/>
                <a:gd name="connsiteY1" fmla="*/ 0 h 6451600"/>
                <a:gd name="connsiteX2" fmla="*/ 1778000 w 1778000"/>
                <a:gd name="connsiteY2" fmla="*/ 6451600 h 6451600"/>
                <a:gd name="connsiteX3" fmla="*/ 0 w 1778000"/>
                <a:gd name="connsiteY3" fmla="*/ 6451600 h 6451600"/>
              </a:gdLst>
              <a:ahLst/>
              <a:cxnLst>
                <a:cxn ang="0">
                  <a:pos x="connsiteX0" y="connsiteY0"/>
                </a:cxn>
                <a:cxn ang="0">
                  <a:pos x="connsiteX1" y="connsiteY1"/>
                </a:cxn>
                <a:cxn ang="0">
                  <a:pos x="connsiteX2" y="connsiteY2"/>
                </a:cxn>
                <a:cxn ang="0">
                  <a:pos x="connsiteX3" y="connsiteY3"/>
                </a:cxn>
              </a:cxnLst>
              <a:rect l="l" t="t" r="r" b="b"/>
              <a:pathLst>
                <a:path w="1778000" h="6451600">
                  <a:moveTo>
                    <a:pt x="0" y="0"/>
                  </a:moveTo>
                  <a:lnTo>
                    <a:pt x="1778000" y="0"/>
                  </a:lnTo>
                  <a:lnTo>
                    <a:pt x="1778000" y="6451600"/>
                  </a:lnTo>
                  <a:lnTo>
                    <a:pt x="0" y="6451600"/>
                  </a:lnTo>
                  <a:close/>
                </a:path>
              </a:pathLst>
            </a:custGeom>
            <a:grpFill/>
            <a:ln w="1588" cap="flat">
              <a:solidFill>
                <a:srgbClr val="009EE2"/>
              </a:solidFill>
              <a:prstDash val="solid"/>
              <a:miter/>
            </a:ln>
          </p:spPr>
          <p:txBody>
            <a:bodyPr rtlCol="0" anchor="ctr"/>
            <a:lstStyle/>
            <a:p>
              <a:endParaRPr lang="en-NL"/>
            </a:p>
          </p:txBody>
        </p:sp>
        <p:sp>
          <p:nvSpPr>
            <p:cNvPr id="45" name="Graphic 39">
              <a:extLst>
                <a:ext uri="{FF2B5EF4-FFF2-40B4-BE49-F238E27FC236}">
                  <a16:creationId xmlns:a16="http://schemas.microsoft.com/office/drawing/2014/main" id="{43822E8E-B021-4164-A41F-2AE68A00EBD9}"/>
                </a:ext>
              </a:extLst>
            </p:cNvPr>
            <p:cNvSpPr/>
            <p:nvPr/>
          </p:nvSpPr>
          <p:spPr>
            <a:xfrm>
              <a:off x="4223575" y="204025"/>
              <a:ext cx="790028" cy="6451600"/>
            </a:xfrm>
            <a:custGeom>
              <a:avLst/>
              <a:gdLst>
                <a:gd name="connsiteX0" fmla="*/ 0 w 1778000"/>
                <a:gd name="connsiteY0" fmla="*/ 0 h 6451600"/>
                <a:gd name="connsiteX1" fmla="*/ 1778000 w 1778000"/>
                <a:gd name="connsiteY1" fmla="*/ 0 h 6451600"/>
                <a:gd name="connsiteX2" fmla="*/ 1778000 w 1778000"/>
                <a:gd name="connsiteY2" fmla="*/ 6451600 h 6451600"/>
                <a:gd name="connsiteX3" fmla="*/ 0 w 1778000"/>
                <a:gd name="connsiteY3" fmla="*/ 6451600 h 6451600"/>
              </a:gdLst>
              <a:ahLst/>
              <a:cxnLst>
                <a:cxn ang="0">
                  <a:pos x="connsiteX0" y="connsiteY0"/>
                </a:cxn>
                <a:cxn ang="0">
                  <a:pos x="connsiteX1" y="connsiteY1"/>
                </a:cxn>
                <a:cxn ang="0">
                  <a:pos x="connsiteX2" y="connsiteY2"/>
                </a:cxn>
                <a:cxn ang="0">
                  <a:pos x="connsiteX3" y="connsiteY3"/>
                </a:cxn>
              </a:cxnLst>
              <a:rect l="l" t="t" r="r" b="b"/>
              <a:pathLst>
                <a:path w="1778000" h="6451600">
                  <a:moveTo>
                    <a:pt x="0" y="0"/>
                  </a:moveTo>
                  <a:lnTo>
                    <a:pt x="1778000" y="0"/>
                  </a:lnTo>
                  <a:lnTo>
                    <a:pt x="1778000" y="6451600"/>
                  </a:lnTo>
                  <a:lnTo>
                    <a:pt x="0" y="6451600"/>
                  </a:lnTo>
                  <a:close/>
                </a:path>
              </a:pathLst>
            </a:custGeom>
            <a:grpFill/>
            <a:ln w="1588" cap="flat">
              <a:solidFill>
                <a:srgbClr val="009EE2"/>
              </a:solidFill>
              <a:prstDash val="solid"/>
              <a:miter/>
            </a:ln>
          </p:spPr>
          <p:txBody>
            <a:bodyPr rtlCol="0" anchor="ctr"/>
            <a:lstStyle/>
            <a:p>
              <a:endParaRPr lang="en-NL"/>
            </a:p>
          </p:txBody>
        </p:sp>
        <p:sp>
          <p:nvSpPr>
            <p:cNvPr id="47" name="Graphic 39">
              <a:extLst>
                <a:ext uri="{FF2B5EF4-FFF2-40B4-BE49-F238E27FC236}">
                  <a16:creationId xmlns:a16="http://schemas.microsoft.com/office/drawing/2014/main" id="{43822E8E-B021-4164-A41F-2AE68A00EBD9}"/>
                </a:ext>
              </a:extLst>
            </p:cNvPr>
            <p:cNvSpPr/>
            <p:nvPr/>
          </p:nvSpPr>
          <p:spPr>
            <a:xfrm>
              <a:off x="6192075" y="204025"/>
              <a:ext cx="793930" cy="6451600"/>
            </a:xfrm>
            <a:custGeom>
              <a:avLst/>
              <a:gdLst>
                <a:gd name="connsiteX0" fmla="*/ 0 w 1778000"/>
                <a:gd name="connsiteY0" fmla="*/ 0 h 6451600"/>
                <a:gd name="connsiteX1" fmla="*/ 1778000 w 1778000"/>
                <a:gd name="connsiteY1" fmla="*/ 0 h 6451600"/>
                <a:gd name="connsiteX2" fmla="*/ 1778000 w 1778000"/>
                <a:gd name="connsiteY2" fmla="*/ 6451600 h 6451600"/>
                <a:gd name="connsiteX3" fmla="*/ 0 w 1778000"/>
                <a:gd name="connsiteY3" fmla="*/ 6451600 h 6451600"/>
              </a:gdLst>
              <a:ahLst/>
              <a:cxnLst>
                <a:cxn ang="0">
                  <a:pos x="connsiteX0" y="connsiteY0"/>
                </a:cxn>
                <a:cxn ang="0">
                  <a:pos x="connsiteX1" y="connsiteY1"/>
                </a:cxn>
                <a:cxn ang="0">
                  <a:pos x="connsiteX2" y="connsiteY2"/>
                </a:cxn>
                <a:cxn ang="0">
                  <a:pos x="connsiteX3" y="connsiteY3"/>
                </a:cxn>
              </a:cxnLst>
              <a:rect l="l" t="t" r="r" b="b"/>
              <a:pathLst>
                <a:path w="1778000" h="6451600">
                  <a:moveTo>
                    <a:pt x="0" y="0"/>
                  </a:moveTo>
                  <a:lnTo>
                    <a:pt x="1778000" y="0"/>
                  </a:lnTo>
                  <a:lnTo>
                    <a:pt x="1778000" y="6451600"/>
                  </a:lnTo>
                  <a:lnTo>
                    <a:pt x="0" y="6451600"/>
                  </a:lnTo>
                  <a:close/>
                </a:path>
              </a:pathLst>
            </a:custGeom>
            <a:grpFill/>
            <a:ln w="1588" cap="flat">
              <a:solidFill>
                <a:srgbClr val="009EE2"/>
              </a:solidFill>
              <a:prstDash val="solid"/>
              <a:miter/>
            </a:ln>
          </p:spPr>
          <p:txBody>
            <a:bodyPr rtlCol="0" anchor="ctr"/>
            <a:lstStyle/>
            <a:p>
              <a:endParaRPr lang="en-NL"/>
            </a:p>
          </p:txBody>
        </p:sp>
        <p:sp>
          <p:nvSpPr>
            <p:cNvPr id="49" name="Graphic 39">
              <a:extLst>
                <a:ext uri="{FF2B5EF4-FFF2-40B4-BE49-F238E27FC236}">
                  <a16:creationId xmlns:a16="http://schemas.microsoft.com/office/drawing/2014/main" id="{43822E8E-B021-4164-A41F-2AE68A00EBD9}"/>
                </a:ext>
              </a:extLst>
            </p:cNvPr>
            <p:cNvSpPr/>
            <p:nvPr/>
          </p:nvSpPr>
          <p:spPr>
            <a:xfrm>
              <a:off x="8160575" y="204025"/>
              <a:ext cx="795939" cy="6451600"/>
            </a:xfrm>
            <a:custGeom>
              <a:avLst/>
              <a:gdLst>
                <a:gd name="connsiteX0" fmla="*/ 0 w 1778000"/>
                <a:gd name="connsiteY0" fmla="*/ 0 h 6451600"/>
                <a:gd name="connsiteX1" fmla="*/ 1778000 w 1778000"/>
                <a:gd name="connsiteY1" fmla="*/ 0 h 6451600"/>
                <a:gd name="connsiteX2" fmla="*/ 1778000 w 1778000"/>
                <a:gd name="connsiteY2" fmla="*/ 6451600 h 6451600"/>
                <a:gd name="connsiteX3" fmla="*/ 0 w 1778000"/>
                <a:gd name="connsiteY3" fmla="*/ 6451600 h 6451600"/>
              </a:gdLst>
              <a:ahLst/>
              <a:cxnLst>
                <a:cxn ang="0">
                  <a:pos x="connsiteX0" y="connsiteY0"/>
                </a:cxn>
                <a:cxn ang="0">
                  <a:pos x="connsiteX1" y="connsiteY1"/>
                </a:cxn>
                <a:cxn ang="0">
                  <a:pos x="connsiteX2" y="connsiteY2"/>
                </a:cxn>
                <a:cxn ang="0">
                  <a:pos x="connsiteX3" y="connsiteY3"/>
                </a:cxn>
              </a:cxnLst>
              <a:rect l="l" t="t" r="r" b="b"/>
              <a:pathLst>
                <a:path w="1778000" h="6451600">
                  <a:moveTo>
                    <a:pt x="0" y="0"/>
                  </a:moveTo>
                  <a:lnTo>
                    <a:pt x="1778000" y="0"/>
                  </a:lnTo>
                  <a:lnTo>
                    <a:pt x="1778000" y="6451600"/>
                  </a:lnTo>
                  <a:lnTo>
                    <a:pt x="0" y="6451600"/>
                  </a:lnTo>
                  <a:close/>
                </a:path>
              </a:pathLst>
            </a:custGeom>
            <a:grpFill/>
            <a:ln w="1588" cap="flat">
              <a:solidFill>
                <a:srgbClr val="009EE2"/>
              </a:solidFill>
              <a:prstDash val="solid"/>
              <a:miter/>
            </a:ln>
          </p:spPr>
          <p:txBody>
            <a:bodyPr rtlCol="0" anchor="ctr"/>
            <a:lstStyle/>
            <a:p>
              <a:endParaRPr lang="en-NL"/>
            </a:p>
          </p:txBody>
        </p:sp>
        <p:sp>
          <p:nvSpPr>
            <p:cNvPr id="51" name="Graphic 39">
              <a:extLst>
                <a:ext uri="{FF2B5EF4-FFF2-40B4-BE49-F238E27FC236}">
                  <a16:creationId xmlns:a16="http://schemas.microsoft.com/office/drawing/2014/main" id="{43822E8E-B021-4164-A41F-2AE68A00EBD9}"/>
                </a:ext>
              </a:extLst>
            </p:cNvPr>
            <p:cNvSpPr/>
            <p:nvPr/>
          </p:nvSpPr>
          <p:spPr>
            <a:xfrm>
              <a:off x="11110287" y="204025"/>
              <a:ext cx="796788" cy="6451600"/>
            </a:xfrm>
            <a:custGeom>
              <a:avLst/>
              <a:gdLst>
                <a:gd name="connsiteX0" fmla="*/ 0 w 1778000"/>
                <a:gd name="connsiteY0" fmla="*/ 0 h 6451600"/>
                <a:gd name="connsiteX1" fmla="*/ 1778000 w 1778000"/>
                <a:gd name="connsiteY1" fmla="*/ 0 h 6451600"/>
                <a:gd name="connsiteX2" fmla="*/ 1778000 w 1778000"/>
                <a:gd name="connsiteY2" fmla="*/ 6451600 h 6451600"/>
                <a:gd name="connsiteX3" fmla="*/ 0 w 1778000"/>
                <a:gd name="connsiteY3" fmla="*/ 6451600 h 6451600"/>
              </a:gdLst>
              <a:ahLst/>
              <a:cxnLst>
                <a:cxn ang="0">
                  <a:pos x="connsiteX0" y="connsiteY0"/>
                </a:cxn>
                <a:cxn ang="0">
                  <a:pos x="connsiteX1" y="connsiteY1"/>
                </a:cxn>
                <a:cxn ang="0">
                  <a:pos x="connsiteX2" y="connsiteY2"/>
                </a:cxn>
                <a:cxn ang="0">
                  <a:pos x="connsiteX3" y="connsiteY3"/>
                </a:cxn>
              </a:cxnLst>
              <a:rect l="l" t="t" r="r" b="b"/>
              <a:pathLst>
                <a:path w="1778000" h="6451600">
                  <a:moveTo>
                    <a:pt x="0" y="0"/>
                  </a:moveTo>
                  <a:lnTo>
                    <a:pt x="1778000" y="0"/>
                  </a:lnTo>
                  <a:lnTo>
                    <a:pt x="1778000" y="6451600"/>
                  </a:lnTo>
                  <a:lnTo>
                    <a:pt x="0" y="6451600"/>
                  </a:lnTo>
                  <a:close/>
                </a:path>
              </a:pathLst>
            </a:custGeom>
            <a:grpFill/>
            <a:ln w="1588" cap="flat">
              <a:solidFill>
                <a:srgbClr val="009EE2"/>
              </a:solidFill>
              <a:prstDash val="solid"/>
              <a:miter/>
            </a:ln>
          </p:spPr>
          <p:txBody>
            <a:bodyPr rtlCol="0" anchor="ctr"/>
            <a:lstStyle/>
            <a:p>
              <a:endParaRPr lang="en-NL"/>
            </a:p>
          </p:txBody>
        </p:sp>
        <p:sp>
          <p:nvSpPr>
            <p:cNvPr id="28" name="Graphic 39">
              <a:extLst>
                <a:ext uri="{FF2B5EF4-FFF2-40B4-BE49-F238E27FC236}">
                  <a16:creationId xmlns:a16="http://schemas.microsoft.com/office/drawing/2014/main" id="{343AB32A-357F-4BB2-BDD1-4A9BEDD18A24}"/>
                </a:ext>
              </a:extLst>
            </p:cNvPr>
            <p:cNvSpPr/>
            <p:nvPr userDrawn="1"/>
          </p:nvSpPr>
          <p:spPr>
            <a:xfrm>
              <a:off x="1269794" y="204025"/>
              <a:ext cx="792303" cy="6451600"/>
            </a:xfrm>
            <a:custGeom>
              <a:avLst/>
              <a:gdLst>
                <a:gd name="connsiteX0" fmla="*/ 0 w 1778000"/>
                <a:gd name="connsiteY0" fmla="*/ 0 h 6451600"/>
                <a:gd name="connsiteX1" fmla="*/ 1778000 w 1778000"/>
                <a:gd name="connsiteY1" fmla="*/ 0 h 6451600"/>
                <a:gd name="connsiteX2" fmla="*/ 1778000 w 1778000"/>
                <a:gd name="connsiteY2" fmla="*/ 6451600 h 6451600"/>
                <a:gd name="connsiteX3" fmla="*/ 0 w 1778000"/>
                <a:gd name="connsiteY3" fmla="*/ 6451600 h 6451600"/>
              </a:gdLst>
              <a:ahLst/>
              <a:cxnLst>
                <a:cxn ang="0">
                  <a:pos x="connsiteX0" y="connsiteY0"/>
                </a:cxn>
                <a:cxn ang="0">
                  <a:pos x="connsiteX1" y="connsiteY1"/>
                </a:cxn>
                <a:cxn ang="0">
                  <a:pos x="connsiteX2" y="connsiteY2"/>
                </a:cxn>
                <a:cxn ang="0">
                  <a:pos x="connsiteX3" y="connsiteY3"/>
                </a:cxn>
              </a:cxnLst>
              <a:rect l="l" t="t" r="r" b="b"/>
              <a:pathLst>
                <a:path w="1778000" h="6451600">
                  <a:moveTo>
                    <a:pt x="0" y="0"/>
                  </a:moveTo>
                  <a:lnTo>
                    <a:pt x="1778000" y="0"/>
                  </a:lnTo>
                  <a:lnTo>
                    <a:pt x="1778000" y="6451600"/>
                  </a:lnTo>
                  <a:lnTo>
                    <a:pt x="0" y="6451600"/>
                  </a:lnTo>
                  <a:close/>
                </a:path>
              </a:pathLst>
            </a:custGeom>
            <a:grpFill/>
            <a:ln w="1588" cap="flat">
              <a:solidFill>
                <a:srgbClr val="009EE2"/>
              </a:solidFill>
              <a:prstDash val="solid"/>
              <a:miter/>
            </a:ln>
          </p:spPr>
          <p:txBody>
            <a:bodyPr rtlCol="0" anchor="ctr"/>
            <a:lstStyle/>
            <a:p>
              <a:endParaRPr lang="en-NL"/>
            </a:p>
          </p:txBody>
        </p:sp>
        <p:sp>
          <p:nvSpPr>
            <p:cNvPr id="29" name="Graphic 39">
              <a:extLst>
                <a:ext uri="{FF2B5EF4-FFF2-40B4-BE49-F238E27FC236}">
                  <a16:creationId xmlns:a16="http://schemas.microsoft.com/office/drawing/2014/main" id="{D18F2BC0-8717-4462-9197-07F2329EDEF7}"/>
                </a:ext>
              </a:extLst>
            </p:cNvPr>
            <p:cNvSpPr/>
            <p:nvPr userDrawn="1"/>
          </p:nvSpPr>
          <p:spPr>
            <a:xfrm>
              <a:off x="3237897" y="204025"/>
              <a:ext cx="790028" cy="6451600"/>
            </a:xfrm>
            <a:custGeom>
              <a:avLst/>
              <a:gdLst>
                <a:gd name="connsiteX0" fmla="*/ 0 w 1778000"/>
                <a:gd name="connsiteY0" fmla="*/ 0 h 6451600"/>
                <a:gd name="connsiteX1" fmla="*/ 1778000 w 1778000"/>
                <a:gd name="connsiteY1" fmla="*/ 0 h 6451600"/>
                <a:gd name="connsiteX2" fmla="*/ 1778000 w 1778000"/>
                <a:gd name="connsiteY2" fmla="*/ 6451600 h 6451600"/>
                <a:gd name="connsiteX3" fmla="*/ 0 w 1778000"/>
                <a:gd name="connsiteY3" fmla="*/ 6451600 h 6451600"/>
              </a:gdLst>
              <a:ahLst/>
              <a:cxnLst>
                <a:cxn ang="0">
                  <a:pos x="connsiteX0" y="connsiteY0"/>
                </a:cxn>
                <a:cxn ang="0">
                  <a:pos x="connsiteX1" y="connsiteY1"/>
                </a:cxn>
                <a:cxn ang="0">
                  <a:pos x="connsiteX2" y="connsiteY2"/>
                </a:cxn>
                <a:cxn ang="0">
                  <a:pos x="connsiteX3" y="connsiteY3"/>
                </a:cxn>
              </a:cxnLst>
              <a:rect l="l" t="t" r="r" b="b"/>
              <a:pathLst>
                <a:path w="1778000" h="6451600">
                  <a:moveTo>
                    <a:pt x="0" y="0"/>
                  </a:moveTo>
                  <a:lnTo>
                    <a:pt x="1778000" y="0"/>
                  </a:lnTo>
                  <a:lnTo>
                    <a:pt x="1778000" y="6451600"/>
                  </a:lnTo>
                  <a:lnTo>
                    <a:pt x="0" y="6451600"/>
                  </a:lnTo>
                  <a:close/>
                </a:path>
              </a:pathLst>
            </a:custGeom>
            <a:grpFill/>
            <a:ln w="1588" cap="flat">
              <a:solidFill>
                <a:srgbClr val="009EE2"/>
              </a:solidFill>
              <a:prstDash val="solid"/>
              <a:miter/>
            </a:ln>
          </p:spPr>
          <p:txBody>
            <a:bodyPr rtlCol="0" anchor="ctr"/>
            <a:lstStyle/>
            <a:p>
              <a:endParaRPr lang="en-NL"/>
            </a:p>
          </p:txBody>
        </p:sp>
        <p:sp>
          <p:nvSpPr>
            <p:cNvPr id="30" name="Graphic 39">
              <a:extLst>
                <a:ext uri="{FF2B5EF4-FFF2-40B4-BE49-F238E27FC236}">
                  <a16:creationId xmlns:a16="http://schemas.microsoft.com/office/drawing/2014/main" id="{D92E4077-17BC-486C-9A53-7FB4B7D9C56E}"/>
                </a:ext>
              </a:extLst>
            </p:cNvPr>
            <p:cNvSpPr/>
            <p:nvPr userDrawn="1"/>
          </p:nvSpPr>
          <p:spPr>
            <a:xfrm>
              <a:off x="5202491" y="204025"/>
              <a:ext cx="790028" cy="6451600"/>
            </a:xfrm>
            <a:custGeom>
              <a:avLst/>
              <a:gdLst>
                <a:gd name="connsiteX0" fmla="*/ 0 w 1778000"/>
                <a:gd name="connsiteY0" fmla="*/ 0 h 6451600"/>
                <a:gd name="connsiteX1" fmla="*/ 1778000 w 1778000"/>
                <a:gd name="connsiteY1" fmla="*/ 0 h 6451600"/>
                <a:gd name="connsiteX2" fmla="*/ 1778000 w 1778000"/>
                <a:gd name="connsiteY2" fmla="*/ 6451600 h 6451600"/>
                <a:gd name="connsiteX3" fmla="*/ 0 w 1778000"/>
                <a:gd name="connsiteY3" fmla="*/ 6451600 h 6451600"/>
              </a:gdLst>
              <a:ahLst/>
              <a:cxnLst>
                <a:cxn ang="0">
                  <a:pos x="connsiteX0" y="connsiteY0"/>
                </a:cxn>
                <a:cxn ang="0">
                  <a:pos x="connsiteX1" y="connsiteY1"/>
                </a:cxn>
                <a:cxn ang="0">
                  <a:pos x="connsiteX2" y="connsiteY2"/>
                </a:cxn>
                <a:cxn ang="0">
                  <a:pos x="connsiteX3" y="connsiteY3"/>
                </a:cxn>
              </a:cxnLst>
              <a:rect l="l" t="t" r="r" b="b"/>
              <a:pathLst>
                <a:path w="1778000" h="6451600">
                  <a:moveTo>
                    <a:pt x="0" y="0"/>
                  </a:moveTo>
                  <a:lnTo>
                    <a:pt x="1778000" y="0"/>
                  </a:lnTo>
                  <a:lnTo>
                    <a:pt x="1778000" y="6451600"/>
                  </a:lnTo>
                  <a:lnTo>
                    <a:pt x="0" y="6451600"/>
                  </a:lnTo>
                  <a:close/>
                </a:path>
              </a:pathLst>
            </a:custGeom>
            <a:grpFill/>
            <a:ln w="1588" cap="flat">
              <a:solidFill>
                <a:srgbClr val="009EE2"/>
              </a:solidFill>
              <a:prstDash val="solid"/>
              <a:miter/>
            </a:ln>
          </p:spPr>
          <p:txBody>
            <a:bodyPr rtlCol="0" anchor="ctr"/>
            <a:lstStyle/>
            <a:p>
              <a:endParaRPr lang="en-NL"/>
            </a:p>
          </p:txBody>
        </p:sp>
        <p:sp>
          <p:nvSpPr>
            <p:cNvPr id="31" name="Graphic 39">
              <a:extLst>
                <a:ext uri="{FF2B5EF4-FFF2-40B4-BE49-F238E27FC236}">
                  <a16:creationId xmlns:a16="http://schemas.microsoft.com/office/drawing/2014/main" id="{E4E42893-7B9C-4EAD-A9CD-0EBF430D82BD}"/>
                </a:ext>
              </a:extLst>
            </p:cNvPr>
            <p:cNvSpPr/>
            <p:nvPr userDrawn="1"/>
          </p:nvSpPr>
          <p:spPr>
            <a:xfrm>
              <a:off x="7169120" y="204025"/>
              <a:ext cx="793930" cy="6451600"/>
            </a:xfrm>
            <a:custGeom>
              <a:avLst/>
              <a:gdLst>
                <a:gd name="connsiteX0" fmla="*/ 0 w 1778000"/>
                <a:gd name="connsiteY0" fmla="*/ 0 h 6451600"/>
                <a:gd name="connsiteX1" fmla="*/ 1778000 w 1778000"/>
                <a:gd name="connsiteY1" fmla="*/ 0 h 6451600"/>
                <a:gd name="connsiteX2" fmla="*/ 1778000 w 1778000"/>
                <a:gd name="connsiteY2" fmla="*/ 6451600 h 6451600"/>
                <a:gd name="connsiteX3" fmla="*/ 0 w 1778000"/>
                <a:gd name="connsiteY3" fmla="*/ 6451600 h 6451600"/>
              </a:gdLst>
              <a:ahLst/>
              <a:cxnLst>
                <a:cxn ang="0">
                  <a:pos x="connsiteX0" y="connsiteY0"/>
                </a:cxn>
                <a:cxn ang="0">
                  <a:pos x="connsiteX1" y="connsiteY1"/>
                </a:cxn>
                <a:cxn ang="0">
                  <a:pos x="connsiteX2" y="connsiteY2"/>
                </a:cxn>
                <a:cxn ang="0">
                  <a:pos x="connsiteX3" y="connsiteY3"/>
                </a:cxn>
              </a:cxnLst>
              <a:rect l="l" t="t" r="r" b="b"/>
              <a:pathLst>
                <a:path w="1778000" h="6451600">
                  <a:moveTo>
                    <a:pt x="0" y="0"/>
                  </a:moveTo>
                  <a:lnTo>
                    <a:pt x="1778000" y="0"/>
                  </a:lnTo>
                  <a:lnTo>
                    <a:pt x="1778000" y="6451600"/>
                  </a:lnTo>
                  <a:lnTo>
                    <a:pt x="0" y="6451600"/>
                  </a:lnTo>
                  <a:close/>
                </a:path>
              </a:pathLst>
            </a:custGeom>
            <a:grpFill/>
            <a:ln w="1588" cap="flat">
              <a:solidFill>
                <a:srgbClr val="009EE2"/>
              </a:solidFill>
              <a:prstDash val="solid"/>
              <a:miter/>
            </a:ln>
          </p:spPr>
          <p:txBody>
            <a:bodyPr rtlCol="0" anchor="ctr"/>
            <a:lstStyle/>
            <a:p>
              <a:endParaRPr lang="en-NL"/>
            </a:p>
          </p:txBody>
        </p:sp>
        <p:sp>
          <p:nvSpPr>
            <p:cNvPr id="32" name="Graphic 39">
              <a:extLst>
                <a:ext uri="{FF2B5EF4-FFF2-40B4-BE49-F238E27FC236}">
                  <a16:creationId xmlns:a16="http://schemas.microsoft.com/office/drawing/2014/main" id="{9BC9D330-BA30-4273-8830-47A8669E8CFE}"/>
                </a:ext>
              </a:extLst>
            </p:cNvPr>
            <p:cNvSpPr/>
            <p:nvPr userDrawn="1"/>
          </p:nvSpPr>
          <p:spPr>
            <a:xfrm>
              <a:off x="9152030" y="204025"/>
              <a:ext cx="795939" cy="6451600"/>
            </a:xfrm>
            <a:custGeom>
              <a:avLst/>
              <a:gdLst>
                <a:gd name="connsiteX0" fmla="*/ 0 w 1778000"/>
                <a:gd name="connsiteY0" fmla="*/ 0 h 6451600"/>
                <a:gd name="connsiteX1" fmla="*/ 1778000 w 1778000"/>
                <a:gd name="connsiteY1" fmla="*/ 0 h 6451600"/>
                <a:gd name="connsiteX2" fmla="*/ 1778000 w 1778000"/>
                <a:gd name="connsiteY2" fmla="*/ 6451600 h 6451600"/>
                <a:gd name="connsiteX3" fmla="*/ 0 w 1778000"/>
                <a:gd name="connsiteY3" fmla="*/ 6451600 h 6451600"/>
              </a:gdLst>
              <a:ahLst/>
              <a:cxnLst>
                <a:cxn ang="0">
                  <a:pos x="connsiteX0" y="connsiteY0"/>
                </a:cxn>
                <a:cxn ang="0">
                  <a:pos x="connsiteX1" y="connsiteY1"/>
                </a:cxn>
                <a:cxn ang="0">
                  <a:pos x="connsiteX2" y="connsiteY2"/>
                </a:cxn>
                <a:cxn ang="0">
                  <a:pos x="connsiteX3" y="connsiteY3"/>
                </a:cxn>
              </a:cxnLst>
              <a:rect l="l" t="t" r="r" b="b"/>
              <a:pathLst>
                <a:path w="1778000" h="6451600">
                  <a:moveTo>
                    <a:pt x="0" y="0"/>
                  </a:moveTo>
                  <a:lnTo>
                    <a:pt x="1778000" y="0"/>
                  </a:lnTo>
                  <a:lnTo>
                    <a:pt x="1778000" y="6451600"/>
                  </a:lnTo>
                  <a:lnTo>
                    <a:pt x="0" y="6451600"/>
                  </a:lnTo>
                  <a:close/>
                </a:path>
              </a:pathLst>
            </a:custGeom>
            <a:grpFill/>
            <a:ln w="1588" cap="flat">
              <a:solidFill>
                <a:srgbClr val="009EE2"/>
              </a:solidFill>
              <a:prstDash val="solid"/>
              <a:miter/>
            </a:ln>
          </p:spPr>
          <p:txBody>
            <a:bodyPr rtlCol="0" anchor="ctr"/>
            <a:lstStyle/>
            <a:p>
              <a:endParaRPr lang="en-NL"/>
            </a:p>
          </p:txBody>
        </p:sp>
        <p:sp>
          <p:nvSpPr>
            <p:cNvPr id="33" name="Graphic 39">
              <a:extLst>
                <a:ext uri="{FF2B5EF4-FFF2-40B4-BE49-F238E27FC236}">
                  <a16:creationId xmlns:a16="http://schemas.microsoft.com/office/drawing/2014/main" id="{BDDDC096-5145-42A8-99D1-CA64BF726703}"/>
                </a:ext>
              </a:extLst>
            </p:cNvPr>
            <p:cNvSpPr/>
            <p:nvPr userDrawn="1"/>
          </p:nvSpPr>
          <p:spPr>
            <a:xfrm>
              <a:off x="10129838" y="204025"/>
              <a:ext cx="796788" cy="6451600"/>
            </a:xfrm>
            <a:custGeom>
              <a:avLst/>
              <a:gdLst>
                <a:gd name="connsiteX0" fmla="*/ 0 w 1778000"/>
                <a:gd name="connsiteY0" fmla="*/ 0 h 6451600"/>
                <a:gd name="connsiteX1" fmla="*/ 1778000 w 1778000"/>
                <a:gd name="connsiteY1" fmla="*/ 0 h 6451600"/>
                <a:gd name="connsiteX2" fmla="*/ 1778000 w 1778000"/>
                <a:gd name="connsiteY2" fmla="*/ 6451600 h 6451600"/>
                <a:gd name="connsiteX3" fmla="*/ 0 w 1778000"/>
                <a:gd name="connsiteY3" fmla="*/ 6451600 h 6451600"/>
              </a:gdLst>
              <a:ahLst/>
              <a:cxnLst>
                <a:cxn ang="0">
                  <a:pos x="connsiteX0" y="connsiteY0"/>
                </a:cxn>
                <a:cxn ang="0">
                  <a:pos x="connsiteX1" y="connsiteY1"/>
                </a:cxn>
                <a:cxn ang="0">
                  <a:pos x="connsiteX2" y="connsiteY2"/>
                </a:cxn>
                <a:cxn ang="0">
                  <a:pos x="connsiteX3" y="connsiteY3"/>
                </a:cxn>
              </a:cxnLst>
              <a:rect l="l" t="t" r="r" b="b"/>
              <a:pathLst>
                <a:path w="1778000" h="6451600">
                  <a:moveTo>
                    <a:pt x="0" y="0"/>
                  </a:moveTo>
                  <a:lnTo>
                    <a:pt x="1778000" y="0"/>
                  </a:lnTo>
                  <a:lnTo>
                    <a:pt x="1778000" y="6451600"/>
                  </a:lnTo>
                  <a:lnTo>
                    <a:pt x="0" y="6451600"/>
                  </a:lnTo>
                  <a:close/>
                </a:path>
              </a:pathLst>
            </a:custGeom>
            <a:grpFill/>
            <a:ln w="1588" cap="flat">
              <a:solidFill>
                <a:srgbClr val="009EE2"/>
              </a:solidFill>
              <a:prstDash val="solid"/>
              <a:miter/>
            </a:ln>
          </p:spPr>
          <p:txBody>
            <a:bodyPr rtlCol="0" anchor="ctr"/>
            <a:lstStyle/>
            <a:p>
              <a:endParaRPr lang="en-NL"/>
            </a:p>
          </p:txBody>
        </p:sp>
      </p:grpSp>
      <p:sp>
        <p:nvSpPr>
          <p:cNvPr id="15" name="Graphic 12">
            <a:extLst>
              <a:ext uri="{FF2B5EF4-FFF2-40B4-BE49-F238E27FC236}">
                <a16:creationId xmlns:a16="http://schemas.microsoft.com/office/drawing/2014/main" id="{F0E9AF2D-F53D-4081-AFC1-801C6664F55C}"/>
              </a:ext>
            </a:extLst>
          </p:cNvPr>
          <p:cNvSpPr/>
          <p:nvPr/>
        </p:nvSpPr>
        <p:spPr>
          <a:xfrm>
            <a:off x="-1" y="5896767"/>
            <a:ext cx="7184890" cy="964808"/>
          </a:xfrm>
          <a:custGeom>
            <a:avLst/>
            <a:gdLst>
              <a:gd name="connsiteX0" fmla="*/ -1 w 7184890"/>
              <a:gd name="connsiteY0" fmla="*/ 0 h 964808"/>
              <a:gd name="connsiteX1" fmla="*/ -1 w 7184890"/>
              <a:gd name="connsiteY1" fmla="*/ 964808 h 964808"/>
              <a:gd name="connsiteX2" fmla="*/ 7184890 w 7184890"/>
              <a:gd name="connsiteY2" fmla="*/ 964808 h 964808"/>
              <a:gd name="connsiteX3" fmla="*/ -1 w 7184890"/>
              <a:gd name="connsiteY3" fmla="*/ 0 h 964808"/>
            </a:gdLst>
            <a:ahLst/>
            <a:cxnLst>
              <a:cxn ang="0">
                <a:pos x="connsiteX0" y="connsiteY0"/>
              </a:cxn>
              <a:cxn ang="0">
                <a:pos x="connsiteX1" y="connsiteY1"/>
              </a:cxn>
              <a:cxn ang="0">
                <a:pos x="connsiteX2" y="connsiteY2"/>
              </a:cxn>
              <a:cxn ang="0">
                <a:pos x="connsiteX3" y="connsiteY3"/>
              </a:cxn>
            </a:cxnLst>
            <a:rect l="l" t="t" r="r" b="b"/>
            <a:pathLst>
              <a:path w="7184890" h="964808">
                <a:moveTo>
                  <a:pt x="-1" y="0"/>
                </a:moveTo>
                <a:lnTo>
                  <a:pt x="-1" y="964808"/>
                </a:lnTo>
                <a:lnTo>
                  <a:pt x="7184890" y="964808"/>
                </a:lnTo>
                <a:cubicBezTo>
                  <a:pt x="4545620" y="822293"/>
                  <a:pt x="2115992" y="499377"/>
                  <a:pt x="-1" y="0"/>
                </a:cubicBezTo>
                <a:close/>
              </a:path>
            </a:pathLst>
          </a:custGeom>
          <a:solidFill>
            <a:schemeClr val="tx2"/>
          </a:solidFill>
          <a:ln w="12713" cap="flat">
            <a:noFill/>
            <a:prstDash val="solid"/>
            <a:miter/>
          </a:ln>
        </p:spPr>
        <p:txBody>
          <a:bodyPr rtlCol="0" anchor="ctr"/>
          <a:lstStyle/>
          <a:p>
            <a:endParaRPr lang="en-NL"/>
          </a:p>
        </p:txBody>
      </p:sp>
      <p:sp>
        <p:nvSpPr>
          <p:cNvPr id="16" name="Graphic 12">
            <a:extLst>
              <a:ext uri="{FF2B5EF4-FFF2-40B4-BE49-F238E27FC236}">
                <a16:creationId xmlns:a16="http://schemas.microsoft.com/office/drawing/2014/main" id="{F0E9AF2D-F53D-4081-AFC1-801C6664F55C}"/>
              </a:ext>
            </a:extLst>
          </p:cNvPr>
          <p:cNvSpPr/>
          <p:nvPr/>
        </p:nvSpPr>
        <p:spPr>
          <a:xfrm>
            <a:off x="8395699" y="6200487"/>
            <a:ext cx="3799480" cy="661088"/>
          </a:xfrm>
          <a:custGeom>
            <a:avLst/>
            <a:gdLst>
              <a:gd name="connsiteX0" fmla="*/ 3799480 w 3799480"/>
              <a:gd name="connsiteY0" fmla="*/ 661089 h 661088"/>
              <a:gd name="connsiteX1" fmla="*/ 3799480 w 3799480"/>
              <a:gd name="connsiteY1" fmla="*/ 0 h 661088"/>
              <a:gd name="connsiteX2" fmla="*/ -1 w 3799480"/>
              <a:gd name="connsiteY2" fmla="*/ 661089 h 661088"/>
            </a:gdLst>
            <a:ahLst/>
            <a:cxnLst>
              <a:cxn ang="0">
                <a:pos x="connsiteX0" y="connsiteY0"/>
              </a:cxn>
              <a:cxn ang="0">
                <a:pos x="connsiteX1" y="connsiteY1"/>
              </a:cxn>
              <a:cxn ang="0">
                <a:pos x="connsiteX2" y="connsiteY2"/>
              </a:cxn>
            </a:cxnLst>
            <a:rect l="l" t="t" r="r" b="b"/>
            <a:pathLst>
              <a:path w="3799480" h="661088">
                <a:moveTo>
                  <a:pt x="3799480" y="661089"/>
                </a:moveTo>
                <a:lnTo>
                  <a:pt x="3799480" y="0"/>
                </a:lnTo>
                <a:cubicBezTo>
                  <a:pt x="2514463" y="95985"/>
                  <a:pt x="1241918" y="317399"/>
                  <a:pt x="-1" y="661089"/>
                </a:cubicBezTo>
                <a:close/>
              </a:path>
            </a:pathLst>
          </a:custGeom>
          <a:solidFill>
            <a:schemeClr val="accent1"/>
          </a:solidFill>
          <a:ln w="12713" cap="flat">
            <a:noFill/>
            <a:prstDash val="solid"/>
            <a:miter/>
          </a:ln>
        </p:spPr>
        <p:txBody>
          <a:bodyPr rtlCol="0" anchor="ctr"/>
          <a:lstStyle/>
          <a:p>
            <a:endParaRPr lang="en-NL"/>
          </a:p>
        </p:txBody>
      </p:sp>
      <p:sp>
        <p:nvSpPr>
          <p:cNvPr id="2" name="Title Placeholder 1">
            <a:extLst>
              <a:ext uri="{FF2B5EF4-FFF2-40B4-BE49-F238E27FC236}">
                <a16:creationId xmlns:a16="http://schemas.microsoft.com/office/drawing/2014/main" id="{1CC78E92-06EC-499B-AA48-18E502D2BF23}"/>
              </a:ext>
            </a:extLst>
          </p:cNvPr>
          <p:cNvSpPr>
            <a:spLocks noGrp="1"/>
          </p:cNvSpPr>
          <p:nvPr>
            <p:ph type="title"/>
          </p:nvPr>
        </p:nvSpPr>
        <p:spPr>
          <a:xfrm>
            <a:off x="284925" y="204788"/>
            <a:ext cx="10637281" cy="1142175"/>
          </a:xfrm>
          <a:prstGeom prst="rect">
            <a:avLst/>
          </a:prstGeom>
        </p:spPr>
        <p:txBody>
          <a:bodyPr vert="horz" lIns="76200" tIns="76200" rIns="76200" bIns="76200" rtlCol="0" anchor="b" anchorCtr="0">
            <a:noAutofit/>
          </a:bodyPr>
          <a:lstStyle/>
          <a:p>
            <a:r>
              <a:rPr lang="nl-NL" noProof="0"/>
              <a:t>Klik om stijl te bewerken</a:t>
            </a:r>
            <a:endParaRPr lang="nl-NL" noProof="0" dirty="0"/>
          </a:p>
        </p:txBody>
      </p:sp>
      <p:sp>
        <p:nvSpPr>
          <p:cNvPr id="3" name="Text Placeholder 2">
            <a:extLst>
              <a:ext uri="{FF2B5EF4-FFF2-40B4-BE49-F238E27FC236}">
                <a16:creationId xmlns:a16="http://schemas.microsoft.com/office/drawing/2014/main" id="{946DB192-1904-4DFD-90DE-F67401F7D5A4}"/>
              </a:ext>
            </a:extLst>
          </p:cNvPr>
          <p:cNvSpPr>
            <a:spLocks noGrp="1"/>
          </p:cNvSpPr>
          <p:nvPr>
            <p:ph type="body" idx="1"/>
          </p:nvPr>
        </p:nvSpPr>
        <p:spPr>
          <a:xfrm>
            <a:off x="2255838" y="1828801"/>
            <a:ext cx="8666368" cy="4348162"/>
          </a:xfrm>
          <a:prstGeom prst="rect">
            <a:avLst/>
          </a:prstGeom>
        </p:spPr>
        <p:txBody>
          <a:bodyPr vert="horz" lIns="76200" tIns="76200" rIns="76200" bIns="76200" rtlCol="0">
            <a:noAutofit/>
          </a:body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sp>
        <p:nvSpPr>
          <p:cNvPr id="5" name="Footer Placeholder 4">
            <a:extLst>
              <a:ext uri="{FF2B5EF4-FFF2-40B4-BE49-F238E27FC236}">
                <a16:creationId xmlns:a16="http://schemas.microsoft.com/office/drawing/2014/main" id="{583E470E-D6BB-476D-8570-CA5F8D1603E1}"/>
              </a:ext>
            </a:extLst>
          </p:cNvPr>
          <p:cNvSpPr>
            <a:spLocks noGrp="1"/>
          </p:cNvSpPr>
          <p:nvPr>
            <p:ph type="ftr" sz="quarter" idx="3"/>
          </p:nvPr>
        </p:nvSpPr>
        <p:spPr>
          <a:xfrm>
            <a:off x="4221542" y="6384565"/>
            <a:ext cx="3748088" cy="268648"/>
          </a:xfrm>
          <a:prstGeom prst="rect">
            <a:avLst/>
          </a:prstGeom>
        </p:spPr>
        <p:txBody>
          <a:bodyPr vert="horz" lIns="91440" tIns="0" rIns="91440" bIns="0" rtlCol="0" anchor="t" anchorCtr="0"/>
          <a:lstStyle>
            <a:lvl1pPr algn="l">
              <a:defRPr sz="1200">
                <a:solidFill>
                  <a:schemeClr val="bg2">
                    <a:lumMod val="50000"/>
                  </a:schemeClr>
                </a:solidFill>
              </a:defRPr>
            </a:lvl1pPr>
          </a:lstStyle>
          <a:p>
            <a:endParaRPr lang="nl-NL" dirty="0"/>
          </a:p>
        </p:txBody>
      </p:sp>
      <p:sp>
        <p:nvSpPr>
          <p:cNvPr id="34" name="Date Placeholder 3">
            <a:extLst>
              <a:ext uri="{FF2B5EF4-FFF2-40B4-BE49-F238E27FC236}">
                <a16:creationId xmlns:a16="http://schemas.microsoft.com/office/drawing/2014/main" id="{475D916D-B6C0-42C6-8221-AB7AA24D048B}"/>
              </a:ext>
            </a:extLst>
          </p:cNvPr>
          <p:cNvSpPr>
            <a:spLocks noGrp="1"/>
          </p:cNvSpPr>
          <p:nvPr>
            <p:ph type="dt" sz="half" idx="2"/>
          </p:nvPr>
        </p:nvSpPr>
        <p:spPr>
          <a:xfrm>
            <a:off x="285751" y="6384565"/>
            <a:ext cx="1778140" cy="268648"/>
          </a:xfrm>
          <a:prstGeom prst="rect">
            <a:avLst/>
          </a:prstGeom>
        </p:spPr>
        <p:txBody>
          <a:bodyPr vert="horz" lIns="76200" tIns="0" rIns="76200" bIns="0" anchor="t" anchorCtr="0"/>
          <a:lstStyle>
            <a:lvl1pPr>
              <a:defRPr sz="1200">
                <a:solidFill>
                  <a:schemeClr val="bg1"/>
                </a:solidFill>
              </a:defRPr>
            </a:lvl1pPr>
          </a:lstStyle>
          <a:p>
            <a:fld id="{47F63991-1191-4145-8962-578FBEFAC86D}" type="datetimeFigureOut">
              <a:rPr lang="nl-NL" smtClean="0"/>
              <a:pPr/>
              <a:t>30-9-2025</a:t>
            </a:fld>
            <a:endParaRPr lang="nl-NL" dirty="0"/>
          </a:p>
        </p:txBody>
      </p:sp>
      <p:sp>
        <p:nvSpPr>
          <p:cNvPr id="35" name="Slide Number Placeholder 5">
            <a:extLst>
              <a:ext uri="{FF2B5EF4-FFF2-40B4-BE49-F238E27FC236}">
                <a16:creationId xmlns:a16="http://schemas.microsoft.com/office/drawing/2014/main" id="{9F30A658-C341-49BB-9F79-743A26398F52}"/>
              </a:ext>
            </a:extLst>
          </p:cNvPr>
          <p:cNvSpPr>
            <a:spLocks noGrp="1"/>
          </p:cNvSpPr>
          <p:nvPr>
            <p:ph type="sldNum" sz="quarter" idx="4"/>
          </p:nvPr>
        </p:nvSpPr>
        <p:spPr>
          <a:xfrm>
            <a:off x="11108494" y="6384565"/>
            <a:ext cx="797755" cy="268648"/>
          </a:xfrm>
          <a:prstGeom prst="rect">
            <a:avLst/>
          </a:prstGeom>
        </p:spPr>
        <p:txBody>
          <a:bodyPr vert="horz" lIns="76200" tIns="0" rIns="76200" bIns="0" anchor="t" anchorCtr="0"/>
          <a:lstStyle>
            <a:lvl1pPr>
              <a:defRPr sz="1200">
                <a:solidFill>
                  <a:schemeClr val="bg1"/>
                </a:solidFill>
              </a:defRPr>
            </a:lvl1pPr>
          </a:lstStyle>
          <a:p>
            <a:fld id="{3EAD3CD1-5EF7-4D4D-9F36-20D0C38CA6C4}" type="slidenum">
              <a:rPr lang="nl-NL" smtClean="0"/>
              <a:pPr/>
              <a:t>‹nr.›</a:t>
            </a:fld>
            <a:endParaRPr lang="nl-NL" dirty="0"/>
          </a:p>
        </p:txBody>
      </p:sp>
      <p:sp>
        <p:nvSpPr>
          <p:cNvPr id="14" name="Graphic 12">
            <a:extLst>
              <a:ext uri="{FF2B5EF4-FFF2-40B4-BE49-F238E27FC236}">
                <a16:creationId xmlns:a16="http://schemas.microsoft.com/office/drawing/2014/main" id="{F0E9AF2D-F53D-4081-AFC1-801C6664F55C}"/>
              </a:ext>
            </a:extLst>
          </p:cNvPr>
          <p:cNvSpPr/>
          <p:nvPr/>
        </p:nvSpPr>
        <p:spPr>
          <a:xfrm>
            <a:off x="3972379" y="-3576"/>
            <a:ext cx="8222799" cy="371091"/>
          </a:xfrm>
          <a:custGeom>
            <a:avLst/>
            <a:gdLst>
              <a:gd name="connsiteX0" fmla="*/ 8222799 w 8222799"/>
              <a:gd name="connsiteY0" fmla="*/ 308805 h 371091"/>
              <a:gd name="connsiteX1" fmla="*/ 8222799 w 8222799"/>
              <a:gd name="connsiteY1" fmla="*/ 0 h 371091"/>
              <a:gd name="connsiteX2" fmla="*/ -1 w 8222799"/>
              <a:gd name="connsiteY2" fmla="*/ 0 h 371091"/>
              <a:gd name="connsiteX3" fmla="*/ 8222799 w 8222799"/>
              <a:gd name="connsiteY3" fmla="*/ 308805 h 371091"/>
            </a:gdLst>
            <a:ahLst/>
            <a:cxnLst>
              <a:cxn ang="0">
                <a:pos x="connsiteX0" y="connsiteY0"/>
              </a:cxn>
              <a:cxn ang="0">
                <a:pos x="connsiteX1" y="connsiteY1"/>
              </a:cxn>
              <a:cxn ang="0">
                <a:pos x="connsiteX2" y="connsiteY2"/>
              </a:cxn>
              <a:cxn ang="0">
                <a:pos x="connsiteX3" y="connsiteY3"/>
              </a:cxn>
            </a:cxnLst>
            <a:rect l="l" t="t" r="r" b="b"/>
            <a:pathLst>
              <a:path w="8222799" h="371091">
                <a:moveTo>
                  <a:pt x="8222799" y="308805"/>
                </a:moveTo>
                <a:lnTo>
                  <a:pt x="8222799" y="0"/>
                </a:lnTo>
                <a:lnTo>
                  <a:pt x="-1" y="0"/>
                </a:lnTo>
                <a:cubicBezTo>
                  <a:pt x="2390217" y="348089"/>
                  <a:pt x="5199208" y="451956"/>
                  <a:pt x="8222799" y="308805"/>
                </a:cubicBezTo>
                <a:close/>
              </a:path>
            </a:pathLst>
          </a:custGeom>
          <a:solidFill>
            <a:schemeClr val="tx2"/>
          </a:solidFill>
          <a:ln w="12713" cap="flat">
            <a:noFill/>
            <a:prstDash val="solid"/>
            <a:miter/>
          </a:ln>
        </p:spPr>
        <p:txBody>
          <a:bodyPr rtlCol="0" anchor="ctr"/>
          <a:lstStyle/>
          <a:p>
            <a:endParaRPr lang="en-NL"/>
          </a:p>
        </p:txBody>
      </p:sp>
    </p:spTree>
    <p:extLst>
      <p:ext uri="{BB962C8B-B14F-4D97-AF65-F5344CB8AC3E}">
        <p14:creationId xmlns:p14="http://schemas.microsoft.com/office/powerpoint/2010/main" val="41049034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8" r:id="rId5"/>
    <p:sldLayoutId id="2147483651" r:id="rId6"/>
    <p:sldLayoutId id="2147483654" r:id="rId7"/>
    <p:sldLayoutId id="2147483655" r:id="rId8"/>
    <p:sldLayoutId id="2147483662" r:id="rId9"/>
    <p:sldLayoutId id="2147483661" r:id="rId10"/>
    <p:sldLayoutId id="2147483656" r:id="rId11"/>
    <p:sldLayoutId id="2147483659" r:id="rId12"/>
    <p:sldLayoutId id="2147483657" r:id="rId13"/>
    <p:sldLayoutId id="2147483660" r:id="rId14"/>
  </p:sldLayoutIdLs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10000"/>
        </a:lnSpc>
        <a:spcBef>
          <a:spcPts val="1000"/>
        </a:spcBef>
        <a:buFont typeface="Arial" panose="020B0604020202020204" pitchFamily="34" charset="0"/>
        <a:buNone/>
        <a:defRPr sz="1800" kern="1200">
          <a:solidFill>
            <a:schemeClr val="tx2"/>
          </a:solidFill>
          <a:latin typeface="+mn-lt"/>
          <a:ea typeface="+mn-ea"/>
          <a:cs typeface="+mn-cs"/>
        </a:defRPr>
      </a:lvl1pPr>
      <a:lvl2pPr marL="304800" indent="-304800" algn="l" defTabSz="914400" rtl="0" eaLnBrk="1" latinLnBrk="0" hangingPunct="1">
        <a:lnSpc>
          <a:spcPct val="110000"/>
        </a:lnSpc>
        <a:spcBef>
          <a:spcPts val="500"/>
        </a:spcBef>
        <a:buClr>
          <a:schemeClr val="accent2"/>
        </a:buClr>
        <a:buFont typeface="Arial" panose="020B0604020202020204" pitchFamily="34" charset="0"/>
        <a:buChar char="●"/>
        <a:defRPr sz="1800" kern="1200">
          <a:solidFill>
            <a:schemeClr val="tx2"/>
          </a:solidFill>
          <a:latin typeface="+mn-lt"/>
          <a:ea typeface="+mn-ea"/>
          <a:cs typeface="+mn-cs"/>
        </a:defRPr>
      </a:lvl2pPr>
      <a:lvl3pPr marL="609600" indent="-304800" algn="l" defTabSz="914400" rtl="0" eaLnBrk="1" latinLnBrk="0" hangingPunct="1">
        <a:lnSpc>
          <a:spcPct val="110000"/>
        </a:lnSpc>
        <a:spcBef>
          <a:spcPts val="500"/>
        </a:spcBef>
        <a:buClr>
          <a:schemeClr val="accent2"/>
        </a:buClr>
        <a:buFont typeface="Courier New" panose="02070309020205020404" pitchFamily="49" charset="0"/>
        <a:buChar char="o"/>
        <a:defRPr sz="1800" kern="1200">
          <a:solidFill>
            <a:schemeClr val="tx2"/>
          </a:solidFill>
          <a:latin typeface="+mn-lt"/>
          <a:ea typeface="+mn-ea"/>
          <a:cs typeface="+mn-cs"/>
        </a:defRPr>
      </a:lvl3pPr>
      <a:lvl4pPr marL="914400" indent="-304800" algn="l" defTabSz="914400" rtl="0" eaLnBrk="1" latinLnBrk="0" hangingPunct="1">
        <a:lnSpc>
          <a:spcPct val="110000"/>
        </a:lnSpc>
        <a:spcBef>
          <a:spcPts val="500"/>
        </a:spcBef>
        <a:buFont typeface="Arial" panose="020B0604020202020204" pitchFamily="34" charset="0"/>
        <a:buChar char="•"/>
        <a:defRPr sz="1600" kern="1200">
          <a:solidFill>
            <a:schemeClr val="tx2"/>
          </a:solidFill>
          <a:latin typeface="+mn-lt"/>
          <a:ea typeface="+mn-ea"/>
          <a:cs typeface="+mn-cs"/>
        </a:defRPr>
      </a:lvl4pPr>
      <a:lvl5pPr marL="1219200" indent="-304800" algn="l" defTabSz="914400" rtl="0" eaLnBrk="1" latinLnBrk="0" hangingPunct="1">
        <a:lnSpc>
          <a:spcPct val="110000"/>
        </a:lnSpc>
        <a:spcBef>
          <a:spcPts val="500"/>
        </a:spcBef>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0" userDrawn="1">
          <p15:clr>
            <a:srgbClr val="F26B43"/>
          </p15:clr>
        </p15:guide>
        <p15:guide id="2" pos="1301" userDrawn="1">
          <p15:clr>
            <a:srgbClr val="F26B43"/>
          </p15:clr>
        </p15:guide>
        <p15:guide id="3" pos="1421" userDrawn="1">
          <p15:clr>
            <a:srgbClr val="F26B43"/>
          </p15:clr>
        </p15:guide>
        <p15:guide id="4" pos="2541" userDrawn="1">
          <p15:clr>
            <a:srgbClr val="F26B43"/>
          </p15:clr>
        </p15:guide>
        <p15:guide id="5" pos="2661" userDrawn="1">
          <p15:clr>
            <a:srgbClr val="F26B43"/>
          </p15:clr>
        </p15:guide>
        <p15:guide id="6" pos="3780" userDrawn="1">
          <p15:clr>
            <a:srgbClr val="F26B43"/>
          </p15:clr>
        </p15:guide>
        <p15:guide id="7" pos="3900" userDrawn="1">
          <p15:clr>
            <a:srgbClr val="F26B43"/>
          </p15:clr>
        </p15:guide>
        <p15:guide id="8" pos="5021" userDrawn="1">
          <p15:clr>
            <a:srgbClr val="F26B43"/>
          </p15:clr>
        </p15:guide>
        <p15:guide id="9" pos="5141" userDrawn="1">
          <p15:clr>
            <a:srgbClr val="F26B43"/>
          </p15:clr>
        </p15:guide>
        <p15:guide id="10" pos="6261" userDrawn="1">
          <p15:clr>
            <a:srgbClr val="F26B43"/>
          </p15:clr>
        </p15:guide>
        <p15:guide id="11" pos="6381" userDrawn="1">
          <p15:clr>
            <a:srgbClr val="F26B43"/>
          </p15:clr>
        </p15:guide>
        <p15:guide id="12" pos="7500" userDrawn="1">
          <p15:clr>
            <a:srgbClr val="F26B43"/>
          </p15:clr>
        </p15:guide>
        <p15:guide id="13" orient="horz" pos="129" userDrawn="1">
          <p15:clr>
            <a:srgbClr val="F26B43"/>
          </p15:clr>
        </p15:guide>
        <p15:guide id="14" orient="horz" pos="4193"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customXml" Target="../ink/ink2.xml"/><Relationship Id="rId11" Type="http://schemas.openxmlformats.org/officeDocument/2006/relationships/image" Target="../media/image27.png"/><Relationship Id="rId5" Type="http://schemas.openxmlformats.org/officeDocument/2006/relationships/image" Target="../media/image24.png"/><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26.png"/></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afbeelding 1">
            <a:extLst>
              <a:ext uri="{FF2B5EF4-FFF2-40B4-BE49-F238E27FC236}">
                <a16:creationId xmlns:a16="http://schemas.microsoft.com/office/drawing/2014/main" id="{8089F9B8-132A-0DDF-727A-28FA77CF5127}"/>
              </a:ext>
            </a:extLst>
          </p:cNvPr>
          <p:cNvSpPr>
            <a:spLocks noGrp="1"/>
          </p:cNvSpPr>
          <p:nvPr>
            <p:ph type="pic" sz="quarter" idx="12"/>
          </p:nvPr>
        </p:nvSpPr>
        <p:spPr/>
        <p:txBody>
          <a:bodyPr/>
          <a:lstStyle/>
          <a:p>
            <a:endParaRPr lang="nl-NL" dirty="0"/>
          </a:p>
        </p:txBody>
      </p:sp>
      <p:sp>
        <p:nvSpPr>
          <p:cNvPr id="3" name="Titel 2">
            <a:extLst>
              <a:ext uri="{FF2B5EF4-FFF2-40B4-BE49-F238E27FC236}">
                <a16:creationId xmlns:a16="http://schemas.microsoft.com/office/drawing/2014/main" id="{3808A899-0EB7-49C7-6775-E757BF7CEC43}"/>
              </a:ext>
            </a:extLst>
          </p:cNvPr>
          <p:cNvSpPr>
            <a:spLocks noGrp="1"/>
          </p:cNvSpPr>
          <p:nvPr>
            <p:ph type="ctrTitle"/>
          </p:nvPr>
        </p:nvSpPr>
        <p:spPr>
          <a:xfrm>
            <a:off x="1271464" y="3424566"/>
            <a:ext cx="9145016" cy="1589739"/>
          </a:xfrm>
        </p:spPr>
        <p:txBody>
          <a:bodyPr/>
          <a:lstStyle/>
          <a:p>
            <a:pPr algn="ctr"/>
            <a:r>
              <a:rPr lang="nl-NL" dirty="0"/>
              <a:t>Wat brengt de vernieuwde Risicoregeling met zich mee?</a:t>
            </a:r>
          </a:p>
        </p:txBody>
      </p:sp>
      <p:sp>
        <p:nvSpPr>
          <p:cNvPr id="4" name="Ondertitel 3">
            <a:extLst>
              <a:ext uri="{FF2B5EF4-FFF2-40B4-BE49-F238E27FC236}">
                <a16:creationId xmlns:a16="http://schemas.microsoft.com/office/drawing/2014/main" id="{0B06F7D4-CF8D-0D92-0EB3-7233760E4694}"/>
              </a:ext>
            </a:extLst>
          </p:cNvPr>
          <p:cNvSpPr>
            <a:spLocks noGrp="1"/>
          </p:cNvSpPr>
          <p:nvPr>
            <p:ph type="subTitle" idx="1"/>
          </p:nvPr>
        </p:nvSpPr>
        <p:spPr/>
        <p:txBody>
          <a:bodyPr/>
          <a:lstStyle/>
          <a:p>
            <a:pPr algn="ctr"/>
            <a:r>
              <a:rPr lang="nl-NL" dirty="0"/>
              <a:t>Ron Wesseling   en  Jacques Teunissen</a:t>
            </a:r>
          </a:p>
        </p:txBody>
      </p:sp>
    </p:spTree>
    <p:extLst>
      <p:ext uri="{BB962C8B-B14F-4D97-AF65-F5344CB8AC3E}">
        <p14:creationId xmlns:p14="http://schemas.microsoft.com/office/powerpoint/2010/main" val="41839806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627E59-4CE7-0C5F-FD21-709BB147AB6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547545F-4F2C-1E1A-A7C3-1034FB2592FA}"/>
              </a:ext>
            </a:extLst>
          </p:cNvPr>
          <p:cNvSpPr>
            <a:spLocks noGrp="1"/>
          </p:cNvSpPr>
          <p:nvPr>
            <p:ph type="title"/>
          </p:nvPr>
        </p:nvSpPr>
        <p:spPr/>
        <p:txBody>
          <a:bodyPr/>
          <a:lstStyle/>
          <a:p>
            <a:r>
              <a:rPr lang="nl-NL" dirty="0"/>
              <a:t>Enquête naar het gebruik huidige regeling</a:t>
            </a:r>
          </a:p>
        </p:txBody>
      </p:sp>
      <p:sp>
        <p:nvSpPr>
          <p:cNvPr id="3" name="Tijdelijke aanduiding voor inhoud 2">
            <a:extLst>
              <a:ext uri="{FF2B5EF4-FFF2-40B4-BE49-F238E27FC236}">
                <a16:creationId xmlns:a16="http://schemas.microsoft.com/office/drawing/2014/main" id="{B4CC0579-48ED-A2A4-FDF4-53CDC4A857D4}"/>
              </a:ext>
            </a:extLst>
          </p:cNvPr>
          <p:cNvSpPr>
            <a:spLocks noGrp="1"/>
          </p:cNvSpPr>
          <p:nvPr>
            <p:ph idx="1"/>
          </p:nvPr>
        </p:nvSpPr>
        <p:spPr/>
        <p:txBody>
          <a:bodyPr/>
          <a:lstStyle/>
          <a:p>
            <a:r>
              <a:rPr lang="nl-NL" dirty="0"/>
              <a:t>Belangrijkste uitkomsten</a:t>
            </a:r>
          </a:p>
          <a:p>
            <a:endParaRPr lang="nl-NL" dirty="0"/>
          </a:p>
          <a:p>
            <a:pPr lvl="1">
              <a:buFont typeface="Wingdings" panose="05000000000000000000" pitchFamily="2" charset="2"/>
              <a:buChar char="§"/>
            </a:pPr>
            <a:r>
              <a:rPr lang="nl-NL" dirty="0"/>
              <a:t>Ontbrekende kostengroepen   (n≥5)</a:t>
            </a:r>
          </a:p>
          <a:p>
            <a:pPr lvl="2">
              <a:buFont typeface="Arial" panose="020B0604020202020204" pitchFamily="34" charset="0"/>
              <a:buChar char="•"/>
            </a:pPr>
            <a:r>
              <a:rPr lang="nl-NL" dirty="0"/>
              <a:t>Geen   n=45</a:t>
            </a:r>
          </a:p>
          <a:p>
            <a:pPr lvl="2">
              <a:buFont typeface="Arial" panose="020B0604020202020204" pitchFamily="34" charset="0"/>
              <a:buChar char="•"/>
            </a:pPr>
            <a:r>
              <a:rPr lang="nl-NL" dirty="0"/>
              <a:t>Hout    n=21</a:t>
            </a:r>
          </a:p>
          <a:p>
            <a:pPr lvl="2">
              <a:buFont typeface="Arial" panose="020B0604020202020204" pitchFamily="34" charset="0"/>
              <a:buChar char="•"/>
            </a:pPr>
            <a:r>
              <a:rPr lang="nl-NL" dirty="0"/>
              <a:t>Gebakken producten (straatbaksteen)   n=17</a:t>
            </a:r>
          </a:p>
          <a:p>
            <a:pPr lvl="2">
              <a:buFont typeface="Arial" panose="020B0604020202020204" pitchFamily="34" charset="0"/>
              <a:buChar char="•"/>
            </a:pPr>
            <a:r>
              <a:rPr lang="nl-NL" dirty="0"/>
              <a:t>Stortkosten   n=12</a:t>
            </a:r>
          </a:p>
          <a:p>
            <a:pPr lvl="2">
              <a:buFont typeface="Arial" panose="020B0604020202020204" pitchFamily="34" charset="0"/>
              <a:buChar char="•"/>
            </a:pPr>
            <a:r>
              <a:rPr lang="nl-NL" dirty="0"/>
              <a:t>Beplantingsmateriaal   n=8</a:t>
            </a:r>
          </a:p>
          <a:p>
            <a:pPr lvl="2">
              <a:buFont typeface="Arial" panose="020B0604020202020204" pitchFamily="34" charset="0"/>
              <a:buChar char="•"/>
            </a:pPr>
            <a:r>
              <a:rPr lang="nl-NL" dirty="0"/>
              <a:t>Koper (leidingen)   n=6</a:t>
            </a:r>
          </a:p>
          <a:p>
            <a:pPr lvl="2">
              <a:buFont typeface="Arial" panose="020B0604020202020204" pitchFamily="34" charset="0"/>
              <a:buChar char="•"/>
            </a:pPr>
            <a:r>
              <a:rPr lang="nl-NL" dirty="0"/>
              <a:t>1 cijfer voor alles   n=6</a:t>
            </a:r>
          </a:p>
          <a:p>
            <a:pPr lvl="2">
              <a:buFont typeface="Arial" panose="020B0604020202020204" pitchFamily="34" charset="0"/>
              <a:buChar char="•"/>
            </a:pPr>
            <a:r>
              <a:rPr lang="nl-NL" dirty="0"/>
              <a:t>(Aard)gas   n=5</a:t>
            </a:r>
          </a:p>
          <a:p>
            <a:pPr lvl="2">
              <a:buFont typeface="Arial" panose="020B0604020202020204" pitchFamily="34" charset="0"/>
              <a:buChar char="•"/>
            </a:pPr>
            <a:endParaRPr lang="nl-NL" sz="1400" dirty="0"/>
          </a:p>
          <a:p>
            <a:endParaRPr lang="nl-NL" dirty="0"/>
          </a:p>
        </p:txBody>
      </p:sp>
    </p:spTree>
    <p:extLst>
      <p:ext uri="{BB962C8B-B14F-4D97-AF65-F5344CB8AC3E}">
        <p14:creationId xmlns:p14="http://schemas.microsoft.com/office/powerpoint/2010/main" val="32865529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980356-AA78-0DBE-5BA4-60363396A4B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BC33959-2A58-BDF1-3195-F4E9E3864D10}"/>
              </a:ext>
            </a:extLst>
          </p:cNvPr>
          <p:cNvSpPr>
            <a:spLocks noGrp="1"/>
          </p:cNvSpPr>
          <p:nvPr>
            <p:ph type="title"/>
          </p:nvPr>
        </p:nvSpPr>
        <p:spPr/>
        <p:txBody>
          <a:bodyPr/>
          <a:lstStyle/>
          <a:p>
            <a:r>
              <a:rPr lang="nl-NL" dirty="0"/>
              <a:t>Enquête naar het gebruik huidige regeling</a:t>
            </a:r>
          </a:p>
        </p:txBody>
      </p:sp>
      <p:sp>
        <p:nvSpPr>
          <p:cNvPr id="3" name="Tijdelijke aanduiding voor inhoud 2">
            <a:extLst>
              <a:ext uri="{FF2B5EF4-FFF2-40B4-BE49-F238E27FC236}">
                <a16:creationId xmlns:a16="http://schemas.microsoft.com/office/drawing/2014/main" id="{053E35D9-322C-D6D8-E639-B3BE2BA3BBCB}"/>
              </a:ext>
            </a:extLst>
          </p:cNvPr>
          <p:cNvSpPr>
            <a:spLocks noGrp="1"/>
          </p:cNvSpPr>
          <p:nvPr>
            <p:ph idx="1"/>
          </p:nvPr>
        </p:nvSpPr>
        <p:spPr/>
        <p:txBody>
          <a:bodyPr/>
          <a:lstStyle/>
          <a:p>
            <a:r>
              <a:rPr lang="nl-NL" dirty="0"/>
              <a:t>Belangrijkste uitkomsten</a:t>
            </a:r>
          </a:p>
          <a:p>
            <a:endParaRPr lang="nl-NL" dirty="0"/>
          </a:p>
          <a:p>
            <a:pPr lvl="1">
              <a:buFont typeface="Wingdings" panose="05000000000000000000" pitchFamily="2" charset="2"/>
              <a:buChar char="§"/>
            </a:pPr>
            <a:r>
              <a:rPr lang="nl-NL" dirty="0"/>
              <a:t>Voldoet de huidige regeling?         Ja	55%	Nee     20%	</a:t>
            </a:r>
          </a:p>
          <a:p>
            <a:endParaRPr lang="nl-NL" sz="1400" dirty="0"/>
          </a:p>
          <a:p>
            <a:pPr lvl="1">
              <a:buFont typeface="Wingdings" panose="05000000000000000000" pitchFamily="2" charset="2"/>
              <a:buChar char="§"/>
            </a:pPr>
            <a:r>
              <a:rPr lang="nl-NL" dirty="0"/>
              <a:t>Wat is het grootste bezwaar tegen de huidige regeling?</a:t>
            </a:r>
          </a:p>
          <a:p>
            <a:pPr lvl="2">
              <a:buFont typeface="Arial" panose="020B0604020202020204" pitchFamily="34" charset="0"/>
              <a:buChar char="•"/>
            </a:pPr>
            <a:r>
              <a:rPr lang="nl-NL" dirty="0"/>
              <a:t>Omslachtig, CBS-index is makkelijker</a:t>
            </a:r>
          </a:p>
          <a:p>
            <a:pPr lvl="2">
              <a:buFont typeface="Arial" panose="020B0604020202020204" pitchFamily="34" charset="0"/>
              <a:buChar char="•"/>
            </a:pPr>
            <a:r>
              <a:rPr lang="nl-NL" dirty="0"/>
              <a:t>Moeilijk, ingewikkeld</a:t>
            </a:r>
          </a:p>
          <a:p>
            <a:pPr lvl="2">
              <a:buFont typeface="Arial" panose="020B0604020202020204" pitchFamily="34" charset="0"/>
              <a:buChar char="•"/>
            </a:pPr>
            <a:r>
              <a:rPr lang="nl-NL" dirty="0"/>
              <a:t>Regeling wordt te vaak uitgesloten</a:t>
            </a:r>
          </a:p>
          <a:p>
            <a:pPr lvl="2">
              <a:buFont typeface="Arial" panose="020B0604020202020204" pitchFamily="34" charset="0"/>
              <a:buChar char="•"/>
            </a:pPr>
            <a:r>
              <a:rPr lang="nl-NL" dirty="0"/>
              <a:t>Doorlooptijden zijn erg lang</a:t>
            </a:r>
          </a:p>
          <a:p>
            <a:pPr lvl="2">
              <a:buFont typeface="Arial" panose="020B0604020202020204" pitchFamily="34" charset="0"/>
              <a:buChar char="•"/>
            </a:pPr>
            <a:r>
              <a:rPr lang="nl-NL" dirty="0"/>
              <a:t>Te veel verschillende kostengroepen</a:t>
            </a:r>
          </a:p>
          <a:p>
            <a:pPr lvl="2">
              <a:buFont typeface="Arial" panose="020B0604020202020204" pitchFamily="34" charset="0"/>
              <a:buChar char="•"/>
            </a:pPr>
            <a:r>
              <a:rPr lang="nl-NL" dirty="0"/>
              <a:t>Te weinig verschillende kostengroepen</a:t>
            </a:r>
            <a:endParaRPr lang="nl-NL" sz="1400" dirty="0"/>
          </a:p>
          <a:p>
            <a:endParaRPr lang="nl-NL" dirty="0"/>
          </a:p>
        </p:txBody>
      </p:sp>
    </p:spTree>
    <p:extLst>
      <p:ext uri="{BB962C8B-B14F-4D97-AF65-F5344CB8AC3E}">
        <p14:creationId xmlns:p14="http://schemas.microsoft.com/office/powerpoint/2010/main" val="26184832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96566F-D87F-6A74-EB39-788B3FDA8EE1}"/>
              </a:ext>
            </a:extLst>
          </p:cNvPr>
          <p:cNvSpPr>
            <a:spLocks noGrp="1"/>
          </p:cNvSpPr>
          <p:nvPr>
            <p:ph type="title"/>
          </p:nvPr>
        </p:nvSpPr>
        <p:spPr/>
        <p:txBody>
          <a:bodyPr/>
          <a:lstStyle/>
          <a:p>
            <a:r>
              <a:rPr lang="nl-NL" dirty="0"/>
              <a:t>Besluit van de Raad Risico- en Indexeringsregelingen</a:t>
            </a:r>
          </a:p>
        </p:txBody>
      </p:sp>
      <p:sp>
        <p:nvSpPr>
          <p:cNvPr id="3" name="Tijdelijke aanduiding voor inhoud 2">
            <a:extLst>
              <a:ext uri="{FF2B5EF4-FFF2-40B4-BE49-F238E27FC236}">
                <a16:creationId xmlns:a16="http://schemas.microsoft.com/office/drawing/2014/main" id="{7694C9C6-FB6F-398E-D002-E3007B903939}"/>
              </a:ext>
            </a:extLst>
          </p:cNvPr>
          <p:cNvSpPr>
            <a:spLocks noGrp="1"/>
          </p:cNvSpPr>
          <p:nvPr>
            <p:ph idx="1"/>
          </p:nvPr>
        </p:nvSpPr>
        <p:spPr/>
        <p:txBody>
          <a:bodyPr/>
          <a:lstStyle/>
          <a:p>
            <a:r>
              <a:rPr lang="nl-NL" dirty="0"/>
              <a:t>Herziening van de regeling:</a:t>
            </a:r>
          </a:p>
          <a:p>
            <a:r>
              <a:rPr lang="nl-NL" dirty="0"/>
              <a:t>Fase 1 :  Herziening van de tekst van de regeling</a:t>
            </a:r>
          </a:p>
          <a:p>
            <a:pPr marL="1323450" lvl="4" indent="-171450"/>
            <a:r>
              <a:rPr lang="nl-NL" sz="1800" dirty="0"/>
              <a:t>Tervisielegging Q1-2025</a:t>
            </a:r>
          </a:p>
          <a:p>
            <a:pPr marL="1323450" lvl="4" indent="-171450"/>
            <a:r>
              <a:rPr lang="nl-NL" sz="1800" dirty="0"/>
              <a:t>Opname in de Standaard RAW Bepalingen 2025</a:t>
            </a:r>
          </a:p>
          <a:p>
            <a:r>
              <a:rPr lang="nl-NL" dirty="0"/>
              <a:t>Fase 2 :  Vaststellen van de kostengroepen en indexcijfers</a:t>
            </a:r>
          </a:p>
          <a:p>
            <a:pPr marL="1323450" lvl="4" indent="-171450"/>
            <a:r>
              <a:rPr lang="nl-NL" sz="1800" dirty="0"/>
              <a:t>Vaststellen van de kostengroepen</a:t>
            </a:r>
          </a:p>
          <a:p>
            <a:pPr marL="1323450" lvl="4" indent="-171450"/>
            <a:r>
              <a:rPr lang="nl-NL" sz="1800" dirty="0"/>
              <a:t>Vaststellen van producten binnen de kostengroepen</a:t>
            </a:r>
          </a:p>
          <a:p>
            <a:pPr marL="1323450" lvl="4" indent="-171450"/>
            <a:r>
              <a:rPr lang="nl-NL" sz="1800" dirty="0"/>
              <a:t>Vaststellen wegingsfactoren producten binnen een kostengroep</a:t>
            </a:r>
          </a:p>
          <a:p>
            <a:pPr marL="1323450" lvl="4" indent="-171450"/>
            <a:r>
              <a:rPr lang="nl-NL" sz="1800" dirty="0"/>
              <a:t>Vaststellen grondslag indexcijfers</a:t>
            </a:r>
          </a:p>
          <a:p>
            <a:pPr marL="1323450" lvl="4" indent="-171450"/>
            <a:r>
              <a:rPr lang="nl-NL" sz="1800" dirty="0"/>
              <a:t>Gereed 2026 ?</a:t>
            </a:r>
          </a:p>
          <a:p>
            <a:pPr marL="1323450" lvl="4" indent="-171450"/>
            <a:r>
              <a:rPr lang="nl-NL" sz="1800" dirty="0"/>
              <a:t>Publicatie indexcijfers vanaf Q1-2027 ?</a:t>
            </a:r>
          </a:p>
          <a:p>
            <a:endParaRPr lang="nl-NL" dirty="0"/>
          </a:p>
        </p:txBody>
      </p:sp>
      <p:pic>
        <p:nvPicPr>
          <p:cNvPr id="4" name="Afbeelding 3">
            <a:extLst>
              <a:ext uri="{FF2B5EF4-FFF2-40B4-BE49-F238E27FC236}">
                <a16:creationId xmlns:a16="http://schemas.microsoft.com/office/drawing/2014/main" id="{0D15EA28-66BB-73D9-5E1B-84BEE8504EE1}"/>
              </a:ext>
            </a:extLst>
          </p:cNvPr>
          <p:cNvPicPr>
            <a:picLocks noChangeAspect="1"/>
          </p:cNvPicPr>
          <p:nvPr/>
        </p:nvPicPr>
        <p:blipFill>
          <a:blip r:embed="rId2"/>
          <a:srcRect b="23519"/>
          <a:stretch/>
        </p:blipFill>
        <p:spPr>
          <a:xfrm>
            <a:off x="8557948" y="1574493"/>
            <a:ext cx="3277004" cy="1950996"/>
          </a:xfrm>
          <a:prstGeom prst="rect">
            <a:avLst/>
          </a:prstGeom>
        </p:spPr>
      </p:pic>
      <p:sp>
        <p:nvSpPr>
          <p:cNvPr id="5" name="Tekstvak 4">
            <a:extLst>
              <a:ext uri="{FF2B5EF4-FFF2-40B4-BE49-F238E27FC236}">
                <a16:creationId xmlns:a16="http://schemas.microsoft.com/office/drawing/2014/main" id="{BF91971B-9A92-E713-6B2C-F3F60B1C217A}"/>
              </a:ext>
            </a:extLst>
          </p:cNvPr>
          <p:cNvSpPr txBox="1"/>
          <p:nvPr/>
        </p:nvSpPr>
        <p:spPr>
          <a:xfrm>
            <a:off x="9624392" y="3628762"/>
            <a:ext cx="2210560" cy="1600438"/>
          </a:xfrm>
          <a:prstGeom prst="rect">
            <a:avLst/>
          </a:prstGeom>
          <a:noFill/>
        </p:spPr>
        <p:txBody>
          <a:bodyPr wrap="square" rtlCol="0">
            <a:spAutoFit/>
          </a:bodyPr>
          <a:lstStyle/>
          <a:p>
            <a:r>
              <a:rPr lang="nl-NL" sz="1400" i="1" dirty="0"/>
              <a:t>Gemeenten</a:t>
            </a:r>
          </a:p>
          <a:p>
            <a:r>
              <a:rPr lang="nl-NL" sz="1400" i="1" dirty="0"/>
              <a:t>Provincies</a:t>
            </a:r>
          </a:p>
          <a:p>
            <a:r>
              <a:rPr lang="nl-NL" sz="1400" i="1" dirty="0"/>
              <a:t>Rijswaterstaat</a:t>
            </a:r>
          </a:p>
          <a:p>
            <a:r>
              <a:rPr lang="nl-NL" sz="1400" i="1" dirty="0"/>
              <a:t>Bouwend Nederland</a:t>
            </a:r>
          </a:p>
          <a:p>
            <a:r>
              <a:rPr lang="nl-NL" sz="1400" i="1" dirty="0"/>
              <a:t>MKB-INFRA</a:t>
            </a:r>
          </a:p>
          <a:p>
            <a:r>
              <a:rPr lang="nl-NL" sz="1400" i="1" dirty="0"/>
              <a:t>Vereniging van Waterbouwers</a:t>
            </a:r>
          </a:p>
          <a:p>
            <a:r>
              <a:rPr lang="nl-NL" sz="1400" i="1" dirty="0"/>
              <a:t>NVTB</a:t>
            </a:r>
          </a:p>
        </p:txBody>
      </p:sp>
    </p:spTree>
    <p:extLst>
      <p:ext uri="{BB962C8B-B14F-4D97-AF65-F5344CB8AC3E}">
        <p14:creationId xmlns:p14="http://schemas.microsoft.com/office/powerpoint/2010/main" val="37493101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EA098F-37E6-9FEE-6598-FBA9A6D9E331}"/>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074B000B-79B6-9F10-C933-3E7AF106BCC3}"/>
              </a:ext>
            </a:extLst>
          </p:cNvPr>
          <p:cNvSpPr>
            <a:spLocks noGrp="1"/>
          </p:cNvSpPr>
          <p:nvPr>
            <p:ph idx="1"/>
          </p:nvPr>
        </p:nvSpPr>
        <p:spPr/>
        <p:txBody>
          <a:bodyPr/>
          <a:lstStyle/>
          <a:p>
            <a:r>
              <a:rPr lang="nl-NL" sz="3200" b="1" dirty="0">
                <a:latin typeface="+mj-lt"/>
              </a:rPr>
              <a:t>Herziening Risicoregeling</a:t>
            </a:r>
            <a:endParaRPr lang="nl-NL" dirty="0"/>
          </a:p>
          <a:p>
            <a:endParaRPr lang="nl-NL" sz="2400" dirty="0"/>
          </a:p>
          <a:p>
            <a:endParaRPr lang="nl-NL" dirty="0"/>
          </a:p>
          <a:p>
            <a:endParaRPr lang="nl-NL" dirty="0"/>
          </a:p>
        </p:txBody>
      </p:sp>
    </p:spTree>
    <p:extLst>
      <p:ext uri="{BB962C8B-B14F-4D97-AF65-F5344CB8AC3E}">
        <p14:creationId xmlns:p14="http://schemas.microsoft.com/office/powerpoint/2010/main" val="23257200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13EF49-546C-6EBD-E7B0-2B61FE1C3CB3}"/>
              </a:ext>
            </a:extLst>
          </p:cNvPr>
          <p:cNvSpPr>
            <a:spLocks noGrp="1"/>
          </p:cNvSpPr>
          <p:nvPr>
            <p:ph type="title"/>
          </p:nvPr>
        </p:nvSpPr>
        <p:spPr/>
        <p:txBody>
          <a:bodyPr/>
          <a:lstStyle/>
          <a:p>
            <a:r>
              <a:rPr lang="nl-NL" dirty="0"/>
              <a:t>De belangrijkste wijzigingen</a:t>
            </a:r>
          </a:p>
        </p:txBody>
      </p:sp>
      <p:sp>
        <p:nvSpPr>
          <p:cNvPr id="3" name="Tijdelijke aanduiding voor inhoud 2">
            <a:extLst>
              <a:ext uri="{FF2B5EF4-FFF2-40B4-BE49-F238E27FC236}">
                <a16:creationId xmlns:a16="http://schemas.microsoft.com/office/drawing/2014/main" id="{150F6F00-D230-0ADC-464D-6414A066AB16}"/>
              </a:ext>
            </a:extLst>
          </p:cNvPr>
          <p:cNvSpPr>
            <a:spLocks noGrp="1"/>
          </p:cNvSpPr>
          <p:nvPr>
            <p:ph idx="1"/>
          </p:nvPr>
        </p:nvSpPr>
        <p:spPr/>
        <p:txBody>
          <a:bodyPr/>
          <a:lstStyle/>
          <a:p>
            <a:pPr marL="285750" indent="-285750">
              <a:buFont typeface="Arial" panose="020B0604020202020204" pitchFamily="34" charset="0"/>
              <a:buChar char="•"/>
            </a:pPr>
            <a:r>
              <a:rPr lang="nl-NL" dirty="0"/>
              <a:t>Vereenvoudiging in tekst verbetert de leesbaarheid</a:t>
            </a:r>
          </a:p>
          <a:p>
            <a:pPr marL="285750" indent="-285750">
              <a:buFont typeface="Arial" panose="020B0604020202020204" pitchFamily="34" charset="0"/>
              <a:buChar char="•"/>
            </a:pPr>
            <a:endParaRPr lang="nl-NL" sz="1200" dirty="0"/>
          </a:p>
          <a:p>
            <a:pPr marL="285750" indent="-285750">
              <a:buFont typeface="Arial" panose="020B0604020202020204" pitchFamily="34" charset="0"/>
              <a:buChar char="•"/>
            </a:pPr>
            <a:r>
              <a:rPr lang="nl-NL" dirty="0"/>
              <a:t>Regeling is </a:t>
            </a:r>
            <a:r>
              <a:rPr lang="nl-NL" u="sng" dirty="0"/>
              <a:t>altijd</a:t>
            </a:r>
            <a:r>
              <a:rPr lang="nl-NL" dirty="0"/>
              <a:t> van toepassing</a:t>
            </a:r>
          </a:p>
          <a:p>
            <a:pPr marL="285750" indent="-285750">
              <a:buFont typeface="Arial" panose="020B0604020202020204" pitchFamily="34" charset="0"/>
              <a:buChar char="•"/>
            </a:pPr>
            <a:endParaRPr lang="nl-NL" sz="1200" dirty="0"/>
          </a:p>
          <a:p>
            <a:pPr marL="285750" indent="-285750">
              <a:buFont typeface="Arial" panose="020B0604020202020204" pitchFamily="34" charset="0"/>
              <a:buChar char="•"/>
            </a:pPr>
            <a:r>
              <a:rPr lang="nl-NL" dirty="0"/>
              <a:t>Drempels vervallen</a:t>
            </a:r>
          </a:p>
          <a:p>
            <a:pPr marL="285750" indent="-285750">
              <a:buFont typeface="Arial" panose="020B0604020202020204" pitchFamily="34" charset="0"/>
              <a:buChar char="•"/>
            </a:pPr>
            <a:endParaRPr lang="nl-NL" sz="1200" dirty="0"/>
          </a:p>
          <a:p>
            <a:pPr marL="285750" indent="-285750">
              <a:buFont typeface="Arial" panose="020B0604020202020204" pitchFamily="34" charset="0"/>
              <a:buChar char="•"/>
            </a:pPr>
            <a:r>
              <a:rPr lang="nl-NL" dirty="0"/>
              <a:t>Verrekenen in termijnen van vier weken</a:t>
            </a:r>
          </a:p>
          <a:p>
            <a:pPr marL="285750" indent="-285750">
              <a:buFont typeface="Arial" panose="020B0604020202020204" pitchFamily="34" charset="0"/>
              <a:buChar char="•"/>
            </a:pPr>
            <a:endParaRPr lang="nl-NL" sz="1200" dirty="0"/>
          </a:p>
          <a:p>
            <a:pPr marL="285750" indent="-285750">
              <a:buFont typeface="Arial" panose="020B0604020202020204" pitchFamily="34" charset="0"/>
              <a:buChar char="•"/>
            </a:pPr>
            <a:r>
              <a:rPr lang="nl-NL" dirty="0"/>
              <a:t>Tijdfactor vervalt</a:t>
            </a:r>
          </a:p>
          <a:p>
            <a:endParaRPr lang="nl-NL" dirty="0"/>
          </a:p>
        </p:txBody>
      </p:sp>
    </p:spTree>
    <p:extLst>
      <p:ext uri="{BB962C8B-B14F-4D97-AF65-F5344CB8AC3E}">
        <p14:creationId xmlns:p14="http://schemas.microsoft.com/office/powerpoint/2010/main" val="25720995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42487A-0CC9-C1AA-5DC8-F1A382E22A1E}"/>
              </a:ext>
            </a:extLst>
          </p:cNvPr>
          <p:cNvSpPr>
            <a:spLocks noGrp="1"/>
          </p:cNvSpPr>
          <p:nvPr>
            <p:ph type="title"/>
          </p:nvPr>
        </p:nvSpPr>
        <p:spPr/>
        <p:txBody>
          <a:bodyPr/>
          <a:lstStyle/>
          <a:p>
            <a:r>
              <a:rPr lang="nl-NL" dirty="0"/>
              <a:t>Wat blijft gelijk</a:t>
            </a:r>
          </a:p>
        </p:txBody>
      </p:sp>
      <p:sp>
        <p:nvSpPr>
          <p:cNvPr id="3" name="Tijdelijke aanduiding voor inhoud 2">
            <a:extLst>
              <a:ext uri="{FF2B5EF4-FFF2-40B4-BE49-F238E27FC236}">
                <a16:creationId xmlns:a16="http://schemas.microsoft.com/office/drawing/2014/main" id="{C7D6C15D-DA01-741D-80B7-1412F533B9A8}"/>
              </a:ext>
            </a:extLst>
          </p:cNvPr>
          <p:cNvSpPr>
            <a:spLocks noGrp="1"/>
          </p:cNvSpPr>
          <p:nvPr>
            <p:ph idx="1"/>
          </p:nvPr>
        </p:nvSpPr>
        <p:spPr/>
        <p:txBody>
          <a:bodyPr/>
          <a:lstStyle/>
          <a:p>
            <a:pPr marL="285750" indent="-285750">
              <a:buFont typeface="Arial" panose="020B0604020202020204" pitchFamily="34" charset="0"/>
              <a:buChar char="•"/>
            </a:pPr>
            <a:r>
              <a:rPr lang="nl-NL" dirty="0"/>
              <a:t>Doel van de regeling: beperken van het risico, niet het wegnemen ervan.</a:t>
            </a:r>
          </a:p>
          <a:p>
            <a:pPr marL="171450" indent="-171450">
              <a:buFont typeface="Arial" panose="020B0604020202020204" pitchFamily="34" charset="0"/>
              <a:buChar char="•"/>
            </a:pPr>
            <a:endParaRPr lang="nl-NL" sz="1200" dirty="0"/>
          </a:p>
          <a:p>
            <a:pPr marL="285750" indent="-285750">
              <a:buFont typeface="Arial" panose="020B0604020202020204" pitchFamily="34" charset="0"/>
              <a:buChar char="•"/>
            </a:pPr>
            <a:r>
              <a:rPr lang="nl-NL" dirty="0"/>
              <a:t>Principe van de regeling: verrekening achteraf op basis van geconstateerde wijzigingen.</a:t>
            </a:r>
          </a:p>
          <a:p>
            <a:pPr marL="171450" indent="-171450">
              <a:buFont typeface="Arial" panose="020B0604020202020204" pitchFamily="34" charset="0"/>
              <a:buChar char="•"/>
            </a:pPr>
            <a:endParaRPr lang="nl-NL" sz="1200" dirty="0"/>
          </a:p>
          <a:p>
            <a:pPr marL="285750" indent="-285750">
              <a:buFont typeface="Arial" panose="020B0604020202020204" pitchFamily="34" charset="0"/>
              <a:buChar char="•"/>
            </a:pPr>
            <a:r>
              <a:rPr lang="nl-NL" dirty="0"/>
              <a:t>Loonkostenbestanddeel vermelden in het bestek</a:t>
            </a:r>
            <a:br>
              <a:rPr lang="nl-NL" dirty="0"/>
            </a:br>
            <a:r>
              <a:rPr lang="nl-NL" dirty="0"/>
              <a:t>Brandstofkostenbestanddelen vermelden in het bestek (</a:t>
            </a:r>
            <a:r>
              <a:rPr lang="nl-NL" b="1" dirty="0"/>
              <a:t>energie</a:t>
            </a:r>
            <a:r>
              <a:rPr lang="nl-NL" dirty="0"/>
              <a:t>kostenbestanddelen)</a:t>
            </a:r>
          </a:p>
          <a:p>
            <a:pPr marL="171450" indent="-171450">
              <a:buFont typeface="Arial" panose="020B0604020202020204" pitchFamily="34" charset="0"/>
              <a:buChar char="•"/>
            </a:pPr>
            <a:endParaRPr lang="nl-NL" sz="1200" dirty="0"/>
          </a:p>
          <a:p>
            <a:pPr marL="285750" indent="-285750">
              <a:buFont typeface="Arial" panose="020B0604020202020204" pitchFamily="34" charset="0"/>
              <a:buChar char="•"/>
            </a:pPr>
            <a:r>
              <a:rPr lang="nl-NL" dirty="0"/>
              <a:t>Afzonderlijke leverantieposten voor bouwstoffen in deel 2.2 van het bestek, waardoor afzonderlijke prijzen per eenheid voor de leverantie op de inschrijvingsstaat</a:t>
            </a:r>
          </a:p>
          <a:p>
            <a:pPr marL="171450" indent="-171450">
              <a:buFont typeface="Arial" panose="020B0604020202020204" pitchFamily="34" charset="0"/>
              <a:buChar char="•"/>
            </a:pPr>
            <a:endParaRPr lang="nl-NL" sz="1200" dirty="0"/>
          </a:p>
          <a:p>
            <a:pPr marL="285750" indent="-285750">
              <a:buFont typeface="Arial" panose="020B0604020202020204" pitchFamily="34" charset="0"/>
              <a:buChar char="•"/>
            </a:pPr>
            <a:r>
              <a:rPr lang="nl-NL" dirty="0"/>
              <a:t>Indeling van de kostencategorieën en kostengroepen (mogelijke herziening, fase 2)</a:t>
            </a:r>
          </a:p>
          <a:p>
            <a:endParaRPr lang="nl-NL" dirty="0"/>
          </a:p>
        </p:txBody>
      </p:sp>
    </p:spTree>
    <p:extLst>
      <p:ext uri="{BB962C8B-B14F-4D97-AF65-F5344CB8AC3E}">
        <p14:creationId xmlns:p14="http://schemas.microsoft.com/office/powerpoint/2010/main" val="34717437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A8AA38-33B6-6D17-280D-ADFFAB96A38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C46A756-6C9D-ABF3-D3F6-A4F02040CF1D}"/>
              </a:ext>
            </a:extLst>
          </p:cNvPr>
          <p:cNvSpPr>
            <a:spLocks noGrp="1"/>
          </p:cNvSpPr>
          <p:nvPr>
            <p:ph type="title"/>
          </p:nvPr>
        </p:nvSpPr>
        <p:spPr/>
        <p:txBody>
          <a:bodyPr/>
          <a:lstStyle/>
          <a:p>
            <a:r>
              <a:rPr lang="nl-NL" dirty="0"/>
              <a:t>Wat blijft gelijk</a:t>
            </a:r>
          </a:p>
        </p:txBody>
      </p:sp>
      <p:sp>
        <p:nvSpPr>
          <p:cNvPr id="3" name="Tijdelijke aanduiding voor inhoud 2">
            <a:extLst>
              <a:ext uri="{FF2B5EF4-FFF2-40B4-BE49-F238E27FC236}">
                <a16:creationId xmlns:a16="http://schemas.microsoft.com/office/drawing/2014/main" id="{E8AE801F-A287-10E5-0A8A-E1FD846EA981}"/>
              </a:ext>
            </a:extLst>
          </p:cNvPr>
          <p:cNvSpPr>
            <a:spLocks noGrp="1"/>
          </p:cNvSpPr>
          <p:nvPr>
            <p:ph idx="1"/>
          </p:nvPr>
        </p:nvSpPr>
        <p:spPr/>
        <p:txBody>
          <a:bodyPr/>
          <a:lstStyle/>
          <a:p>
            <a:pPr marL="285750" indent="-285750">
              <a:buFont typeface="Arial" panose="020B0604020202020204" pitchFamily="34" charset="0"/>
              <a:buChar char="•"/>
            </a:pPr>
            <a:r>
              <a:rPr lang="nl-NL" dirty="0"/>
              <a:t>Doorlooptijden van publicatie indexcijfers. Dit heeft te maken met de betrouwbaarheid van de indexcijfers. (mogelijke herziening, fase 2)</a:t>
            </a:r>
          </a:p>
          <a:p>
            <a:pPr marL="171450" indent="-171450">
              <a:buFont typeface="Arial" panose="020B0604020202020204" pitchFamily="34" charset="0"/>
              <a:buChar char="•"/>
            </a:pPr>
            <a:endParaRPr lang="nl-NL" sz="1200" dirty="0"/>
          </a:p>
          <a:p>
            <a:pPr marL="285750" indent="-285750">
              <a:buFont typeface="Arial" panose="020B0604020202020204" pitchFamily="34" charset="0"/>
              <a:buChar char="•"/>
            </a:pPr>
            <a:r>
              <a:rPr lang="nl-NL" dirty="0"/>
              <a:t>Continuïteit van de indexreeksen, gepubliceerd sinds november 1995</a:t>
            </a:r>
            <a:br>
              <a:rPr lang="nl-NL" dirty="0"/>
            </a:br>
            <a:r>
              <a:rPr lang="nl-NL" dirty="0"/>
              <a:t>	Daarom: ‘Risicoregeling GWW </a:t>
            </a:r>
            <a:r>
              <a:rPr lang="nl-NL" b="1" dirty="0"/>
              <a:t>1995, versie 2025</a:t>
            </a:r>
            <a:r>
              <a:rPr lang="nl-NL" dirty="0"/>
              <a:t>’</a:t>
            </a:r>
          </a:p>
          <a:p>
            <a:endParaRPr lang="nl-NL" dirty="0"/>
          </a:p>
        </p:txBody>
      </p:sp>
    </p:spTree>
    <p:extLst>
      <p:ext uri="{BB962C8B-B14F-4D97-AF65-F5344CB8AC3E}">
        <p14:creationId xmlns:p14="http://schemas.microsoft.com/office/powerpoint/2010/main" val="12618427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32E968-F01C-5479-1CE5-D30692515795}"/>
              </a:ext>
            </a:extLst>
          </p:cNvPr>
          <p:cNvSpPr>
            <a:spLocks noGrp="1"/>
          </p:cNvSpPr>
          <p:nvPr>
            <p:ph type="title"/>
          </p:nvPr>
        </p:nvSpPr>
        <p:spPr/>
        <p:txBody>
          <a:bodyPr/>
          <a:lstStyle/>
          <a:p>
            <a:r>
              <a:rPr lang="nl-NL" dirty="0"/>
              <a:t>Regeling is altijd van toepassing</a:t>
            </a:r>
          </a:p>
        </p:txBody>
      </p:sp>
      <p:sp>
        <p:nvSpPr>
          <p:cNvPr id="3" name="Tijdelijke aanduiding voor inhoud 2">
            <a:extLst>
              <a:ext uri="{FF2B5EF4-FFF2-40B4-BE49-F238E27FC236}">
                <a16:creationId xmlns:a16="http://schemas.microsoft.com/office/drawing/2014/main" id="{D270FBB8-976F-7077-3099-7E6B607F2287}"/>
              </a:ext>
            </a:extLst>
          </p:cNvPr>
          <p:cNvSpPr>
            <a:spLocks noGrp="1"/>
          </p:cNvSpPr>
          <p:nvPr>
            <p:ph idx="1"/>
          </p:nvPr>
        </p:nvSpPr>
        <p:spPr/>
        <p:txBody>
          <a:bodyPr/>
          <a:lstStyle/>
          <a:p>
            <a:r>
              <a:rPr lang="nl-NL" dirty="0"/>
              <a:t>Artikel 01.04.01 lid 03 vervalt.  Hiermee wordt het minder vrijblijvend om de regeling uit te sluiten.</a:t>
            </a:r>
            <a:br>
              <a:rPr lang="nl-NL" dirty="0"/>
            </a:br>
            <a:br>
              <a:rPr lang="nl-NL" dirty="0"/>
            </a:br>
            <a:r>
              <a:rPr lang="nl-NL" dirty="0"/>
              <a:t> </a:t>
            </a:r>
            <a:br>
              <a:rPr lang="nl-NL" dirty="0"/>
            </a:br>
            <a:br>
              <a:rPr lang="nl-NL" dirty="0"/>
            </a:br>
            <a:br>
              <a:rPr lang="nl-NL" dirty="0"/>
            </a:br>
            <a:br>
              <a:rPr lang="nl-NL" dirty="0"/>
            </a:br>
            <a:br>
              <a:rPr lang="nl-NL" dirty="0"/>
            </a:br>
            <a:br>
              <a:rPr lang="nl-NL" dirty="0"/>
            </a:br>
            <a:r>
              <a:rPr lang="nl-NL" dirty="0"/>
              <a:t>Hiermee wordt het minder vrijblijvend om de regeling uit te sluiten.</a:t>
            </a:r>
            <a:br>
              <a:rPr lang="nl-NL" dirty="0"/>
            </a:br>
            <a:br>
              <a:rPr lang="nl-NL" dirty="0"/>
            </a:br>
            <a:endParaRPr lang="nl-NL" dirty="0"/>
          </a:p>
          <a:p>
            <a:endParaRPr lang="nl-NL" dirty="0"/>
          </a:p>
        </p:txBody>
      </p:sp>
      <p:pic>
        <p:nvPicPr>
          <p:cNvPr id="4" name="Afbeelding 3">
            <a:extLst>
              <a:ext uri="{FF2B5EF4-FFF2-40B4-BE49-F238E27FC236}">
                <a16:creationId xmlns:a16="http://schemas.microsoft.com/office/drawing/2014/main" id="{3E8B2875-1CCA-6FB9-6DBB-5BD2F2A5B4D0}"/>
              </a:ext>
            </a:extLst>
          </p:cNvPr>
          <p:cNvPicPr>
            <a:picLocks noChangeAspect="1"/>
          </p:cNvPicPr>
          <p:nvPr/>
        </p:nvPicPr>
        <p:blipFill>
          <a:blip r:embed="rId2"/>
          <a:stretch>
            <a:fillRect/>
          </a:stretch>
        </p:blipFill>
        <p:spPr>
          <a:xfrm>
            <a:off x="2365865" y="2654085"/>
            <a:ext cx="6322423" cy="5187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5" name="Rechte verbindingslijn 4">
            <a:extLst>
              <a:ext uri="{FF2B5EF4-FFF2-40B4-BE49-F238E27FC236}">
                <a16:creationId xmlns:a16="http://schemas.microsoft.com/office/drawing/2014/main" id="{B0A1E236-A44D-FD30-4872-330DC8D4C4C6}"/>
              </a:ext>
            </a:extLst>
          </p:cNvPr>
          <p:cNvCxnSpPr>
            <a:cxnSpLocks/>
          </p:cNvCxnSpPr>
          <p:nvPr/>
        </p:nvCxnSpPr>
        <p:spPr>
          <a:xfrm flipV="1">
            <a:off x="2757751" y="2389197"/>
            <a:ext cx="5674505" cy="1039803"/>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pic>
        <p:nvPicPr>
          <p:cNvPr id="6" name="Afbeelding 5">
            <a:extLst>
              <a:ext uri="{FF2B5EF4-FFF2-40B4-BE49-F238E27FC236}">
                <a16:creationId xmlns:a16="http://schemas.microsoft.com/office/drawing/2014/main" id="{1572F0FF-AE5C-CA43-DB3D-7F354EF7BB3C}"/>
              </a:ext>
            </a:extLst>
          </p:cNvPr>
          <p:cNvPicPr>
            <a:picLocks noChangeAspect="1"/>
          </p:cNvPicPr>
          <p:nvPr/>
        </p:nvPicPr>
        <p:blipFill>
          <a:blip r:embed="rId3"/>
          <a:stretch>
            <a:fillRect/>
          </a:stretch>
        </p:blipFill>
        <p:spPr>
          <a:xfrm>
            <a:off x="2365865" y="3739037"/>
            <a:ext cx="6370843" cy="29983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638002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135525-3C61-6B58-89F6-B7EBB0CB9A58}"/>
              </a:ext>
            </a:extLst>
          </p:cNvPr>
          <p:cNvSpPr>
            <a:spLocks noGrp="1"/>
          </p:cNvSpPr>
          <p:nvPr>
            <p:ph type="title"/>
          </p:nvPr>
        </p:nvSpPr>
        <p:spPr/>
        <p:txBody>
          <a:bodyPr/>
          <a:lstStyle/>
          <a:p>
            <a:r>
              <a:rPr lang="nl-NL" dirty="0"/>
              <a:t>Drempels zijn vervallen</a:t>
            </a:r>
          </a:p>
        </p:txBody>
      </p:sp>
      <p:sp>
        <p:nvSpPr>
          <p:cNvPr id="3" name="Tijdelijke aanduiding voor inhoud 2">
            <a:extLst>
              <a:ext uri="{FF2B5EF4-FFF2-40B4-BE49-F238E27FC236}">
                <a16:creationId xmlns:a16="http://schemas.microsoft.com/office/drawing/2014/main" id="{67327412-337C-3739-E415-DE85AB5D5EFA}"/>
              </a:ext>
            </a:extLst>
          </p:cNvPr>
          <p:cNvSpPr>
            <a:spLocks noGrp="1"/>
          </p:cNvSpPr>
          <p:nvPr>
            <p:ph idx="1"/>
          </p:nvPr>
        </p:nvSpPr>
        <p:spPr/>
        <p:txBody>
          <a:bodyPr/>
          <a:lstStyle/>
          <a:p>
            <a:r>
              <a:rPr lang="nl-NL" dirty="0"/>
              <a:t>Artikel 01.04.02 lid 01 en lid 04 vervallen.</a:t>
            </a:r>
          </a:p>
          <a:p>
            <a:endParaRPr lang="nl-NL" dirty="0"/>
          </a:p>
        </p:txBody>
      </p:sp>
      <p:pic>
        <p:nvPicPr>
          <p:cNvPr id="4" name="Afbeelding 3">
            <a:extLst>
              <a:ext uri="{FF2B5EF4-FFF2-40B4-BE49-F238E27FC236}">
                <a16:creationId xmlns:a16="http://schemas.microsoft.com/office/drawing/2014/main" id="{3AC20397-C9D5-A869-4792-6CBE213337D6}"/>
              </a:ext>
            </a:extLst>
          </p:cNvPr>
          <p:cNvPicPr>
            <a:picLocks noChangeAspect="1"/>
          </p:cNvPicPr>
          <p:nvPr/>
        </p:nvPicPr>
        <p:blipFill>
          <a:blip r:embed="rId2"/>
          <a:stretch>
            <a:fillRect/>
          </a:stretch>
        </p:blipFill>
        <p:spPr>
          <a:xfrm>
            <a:off x="2377829" y="2881811"/>
            <a:ext cx="7228161" cy="10224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5" name="Rechte verbindingslijn 4">
            <a:extLst>
              <a:ext uri="{FF2B5EF4-FFF2-40B4-BE49-F238E27FC236}">
                <a16:creationId xmlns:a16="http://schemas.microsoft.com/office/drawing/2014/main" id="{4B3365F1-1592-C418-4640-9F8DCC7B5D83}"/>
              </a:ext>
            </a:extLst>
          </p:cNvPr>
          <p:cNvCxnSpPr>
            <a:cxnSpLocks/>
          </p:cNvCxnSpPr>
          <p:nvPr/>
        </p:nvCxnSpPr>
        <p:spPr>
          <a:xfrm flipV="1">
            <a:off x="2780164" y="2624482"/>
            <a:ext cx="6562779" cy="145259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pic>
        <p:nvPicPr>
          <p:cNvPr id="6" name="Afbeelding 5">
            <a:extLst>
              <a:ext uri="{FF2B5EF4-FFF2-40B4-BE49-F238E27FC236}">
                <a16:creationId xmlns:a16="http://schemas.microsoft.com/office/drawing/2014/main" id="{BB049263-4D9D-368F-4712-C58A4428DAAE}"/>
              </a:ext>
            </a:extLst>
          </p:cNvPr>
          <p:cNvPicPr>
            <a:picLocks noChangeAspect="1"/>
          </p:cNvPicPr>
          <p:nvPr/>
        </p:nvPicPr>
        <p:blipFill>
          <a:blip r:embed="rId3"/>
          <a:stretch>
            <a:fillRect/>
          </a:stretch>
        </p:blipFill>
        <p:spPr>
          <a:xfrm>
            <a:off x="2377828" y="4653706"/>
            <a:ext cx="7246564" cy="14525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7" name="Rechte verbindingslijn 6">
            <a:extLst>
              <a:ext uri="{FF2B5EF4-FFF2-40B4-BE49-F238E27FC236}">
                <a16:creationId xmlns:a16="http://schemas.microsoft.com/office/drawing/2014/main" id="{EDEF2078-ABE8-4958-4596-7C3CBCE95A5A}"/>
              </a:ext>
            </a:extLst>
          </p:cNvPr>
          <p:cNvCxnSpPr>
            <a:cxnSpLocks/>
          </p:cNvCxnSpPr>
          <p:nvPr/>
        </p:nvCxnSpPr>
        <p:spPr>
          <a:xfrm flipV="1">
            <a:off x="2780164" y="4386346"/>
            <a:ext cx="6562779" cy="1922974"/>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6233863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D31F69-408D-028C-BE1E-DA26AECC630B}"/>
              </a:ext>
            </a:extLst>
          </p:cNvPr>
          <p:cNvSpPr>
            <a:spLocks noGrp="1"/>
          </p:cNvSpPr>
          <p:nvPr>
            <p:ph type="title"/>
          </p:nvPr>
        </p:nvSpPr>
        <p:spPr/>
        <p:txBody>
          <a:bodyPr/>
          <a:lstStyle/>
          <a:p>
            <a:r>
              <a:rPr lang="nl-NL" dirty="0"/>
              <a:t>Drempels zijn vervallen, maar….</a:t>
            </a:r>
          </a:p>
        </p:txBody>
      </p:sp>
      <p:sp>
        <p:nvSpPr>
          <p:cNvPr id="3" name="Tijdelijke aanduiding voor inhoud 2">
            <a:extLst>
              <a:ext uri="{FF2B5EF4-FFF2-40B4-BE49-F238E27FC236}">
                <a16:creationId xmlns:a16="http://schemas.microsoft.com/office/drawing/2014/main" id="{E7E5A11F-0794-EDDC-D749-B899146B7251}"/>
              </a:ext>
            </a:extLst>
          </p:cNvPr>
          <p:cNvSpPr>
            <a:spLocks noGrp="1"/>
          </p:cNvSpPr>
          <p:nvPr>
            <p:ph idx="1"/>
          </p:nvPr>
        </p:nvSpPr>
        <p:spPr/>
        <p:txBody>
          <a:bodyPr/>
          <a:lstStyle/>
          <a:p>
            <a:r>
              <a:rPr lang="nl-NL" dirty="0"/>
              <a:t>Nieuw: artikel 01.04.02 lid 03.</a:t>
            </a:r>
          </a:p>
          <a:p>
            <a:br>
              <a:rPr lang="nl-NL" dirty="0"/>
            </a:br>
            <a:endParaRPr lang="nl-NL" dirty="0"/>
          </a:p>
          <a:p>
            <a:endParaRPr lang="nl-NL" dirty="0"/>
          </a:p>
        </p:txBody>
      </p:sp>
      <p:pic>
        <p:nvPicPr>
          <p:cNvPr id="4" name="Afbeelding 3">
            <a:extLst>
              <a:ext uri="{FF2B5EF4-FFF2-40B4-BE49-F238E27FC236}">
                <a16:creationId xmlns:a16="http://schemas.microsoft.com/office/drawing/2014/main" id="{A484911F-0F8F-45C8-7D18-7666A2B6319B}"/>
              </a:ext>
            </a:extLst>
          </p:cNvPr>
          <p:cNvPicPr>
            <a:picLocks noChangeAspect="1"/>
          </p:cNvPicPr>
          <p:nvPr/>
        </p:nvPicPr>
        <p:blipFill>
          <a:blip r:embed="rId2"/>
          <a:stretch>
            <a:fillRect/>
          </a:stretch>
        </p:blipFill>
        <p:spPr>
          <a:xfrm>
            <a:off x="2359650" y="2685152"/>
            <a:ext cx="8560886" cy="17519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183453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CCCA9D-417A-6D19-0A4E-750CB8C50203}"/>
              </a:ext>
            </a:extLst>
          </p:cNvPr>
          <p:cNvSpPr>
            <a:spLocks noGrp="1"/>
          </p:cNvSpPr>
          <p:nvPr>
            <p:ph type="title"/>
          </p:nvPr>
        </p:nvSpPr>
        <p:spPr/>
        <p:txBody>
          <a:bodyPr/>
          <a:lstStyle/>
          <a:p>
            <a:r>
              <a:rPr lang="nl-NL" dirty="0"/>
              <a:t>Verschil </a:t>
            </a:r>
            <a:br>
              <a:rPr lang="nl-NL" dirty="0"/>
            </a:br>
            <a:r>
              <a:rPr lang="nl-NL" dirty="0"/>
              <a:t>Risicoregeling en Indexeringsregeling</a:t>
            </a:r>
          </a:p>
        </p:txBody>
      </p:sp>
      <p:pic>
        <p:nvPicPr>
          <p:cNvPr id="5" name="Tijdelijke aanduiding voor inhoud 4">
            <a:extLst>
              <a:ext uri="{FF2B5EF4-FFF2-40B4-BE49-F238E27FC236}">
                <a16:creationId xmlns:a16="http://schemas.microsoft.com/office/drawing/2014/main" id="{F7047B6A-F912-C107-1762-0FE7945F2CF7}"/>
              </a:ext>
            </a:extLst>
          </p:cNvPr>
          <p:cNvPicPr>
            <a:picLocks noGrp="1" noChangeAspect="1"/>
          </p:cNvPicPr>
          <p:nvPr>
            <p:ph idx="1"/>
          </p:nvPr>
        </p:nvPicPr>
        <p:blipFill>
          <a:blip r:embed="rId2"/>
          <a:srcRect l="-352" t="349" r="352" b="2227"/>
          <a:stretch>
            <a:fillRect/>
          </a:stretch>
        </p:blipFill>
        <p:spPr>
          <a:xfrm>
            <a:off x="2255838" y="2002799"/>
            <a:ext cx="8666162" cy="3897070"/>
          </a:xfrm>
          <a:prstGeom prst="rect">
            <a:avLst/>
          </a:prstGeom>
        </p:spPr>
      </p:pic>
    </p:spTree>
    <p:extLst>
      <p:ext uri="{BB962C8B-B14F-4D97-AF65-F5344CB8AC3E}">
        <p14:creationId xmlns:p14="http://schemas.microsoft.com/office/powerpoint/2010/main" val="37342640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9CB93A-D073-36A8-CDA4-A061EDE4D4B9}"/>
              </a:ext>
            </a:extLst>
          </p:cNvPr>
          <p:cNvSpPr>
            <a:spLocks noGrp="1"/>
          </p:cNvSpPr>
          <p:nvPr>
            <p:ph type="title"/>
          </p:nvPr>
        </p:nvSpPr>
        <p:spPr/>
        <p:txBody>
          <a:bodyPr/>
          <a:lstStyle/>
          <a:p>
            <a:r>
              <a:rPr lang="nl-NL" dirty="0"/>
              <a:t>4-wekelijkse termijnen voor verrekening</a:t>
            </a:r>
          </a:p>
        </p:txBody>
      </p:sp>
      <p:sp>
        <p:nvSpPr>
          <p:cNvPr id="3" name="Tijdelijke aanduiding voor inhoud 2">
            <a:extLst>
              <a:ext uri="{FF2B5EF4-FFF2-40B4-BE49-F238E27FC236}">
                <a16:creationId xmlns:a16="http://schemas.microsoft.com/office/drawing/2014/main" id="{815D371A-772E-AAEB-2868-6D88BA48C213}"/>
              </a:ext>
            </a:extLst>
          </p:cNvPr>
          <p:cNvSpPr>
            <a:spLocks noGrp="1"/>
          </p:cNvSpPr>
          <p:nvPr>
            <p:ph idx="1"/>
          </p:nvPr>
        </p:nvSpPr>
        <p:spPr/>
        <p:txBody>
          <a:bodyPr/>
          <a:lstStyle/>
          <a:p>
            <a:r>
              <a:rPr lang="nl-NL" dirty="0"/>
              <a:t>Artikel 01.04.02 lid 02 vervalt,</a:t>
            </a:r>
          </a:p>
          <a:p>
            <a:br>
              <a:rPr lang="nl-NL" dirty="0"/>
            </a:br>
            <a:endParaRPr lang="nl-NL" dirty="0"/>
          </a:p>
          <a:p>
            <a:endParaRPr lang="nl-NL" dirty="0"/>
          </a:p>
          <a:p>
            <a:endParaRPr lang="nl-NL" dirty="0"/>
          </a:p>
          <a:p>
            <a:endParaRPr lang="nl-NL" dirty="0"/>
          </a:p>
          <a:p>
            <a:r>
              <a:rPr lang="nl-NL" dirty="0"/>
              <a:t>en wordt vervangen door:</a:t>
            </a:r>
          </a:p>
          <a:p>
            <a:endParaRPr lang="nl-NL" dirty="0"/>
          </a:p>
        </p:txBody>
      </p:sp>
      <p:pic>
        <p:nvPicPr>
          <p:cNvPr id="4" name="Afbeelding 3">
            <a:extLst>
              <a:ext uri="{FF2B5EF4-FFF2-40B4-BE49-F238E27FC236}">
                <a16:creationId xmlns:a16="http://schemas.microsoft.com/office/drawing/2014/main" id="{ECCBC90A-615F-F909-CC97-D40C4B522E2E}"/>
              </a:ext>
            </a:extLst>
          </p:cNvPr>
          <p:cNvPicPr>
            <a:picLocks noChangeAspect="1"/>
          </p:cNvPicPr>
          <p:nvPr/>
        </p:nvPicPr>
        <p:blipFill>
          <a:blip r:embed="rId2"/>
          <a:stretch>
            <a:fillRect/>
          </a:stretch>
        </p:blipFill>
        <p:spPr>
          <a:xfrm>
            <a:off x="2351584" y="2715713"/>
            <a:ext cx="6931680" cy="10076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Afbeelding 4">
            <a:extLst>
              <a:ext uri="{FF2B5EF4-FFF2-40B4-BE49-F238E27FC236}">
                <a16:creationId xmlns:a16="http://schemas.microsoft.com/office/drawing/2014/main" id="{BF44817A-8324-ADD7-DECB-320F065DA917}"/>
              </a:ext>
            </a:extLst>
          </p:cNvPr>
          <p:cNvPicPr>
            <a:picLocks noChangeAspect="1"/>
          </p:cNvPicPr>
          <p:nvPr/>
        </p:nvPicPr>
        <p:blipFill>
          <a:blip r:embed="rId3"/>
          <a:stretch>
            <a:fillRect/>
          </a:stretch>
        </p:blipFill>
        <p:spPr>
          <a:xfrm>
            <a:off x="2351585" y="5017623"/>
            <a:ext cx="6931680" cy="8596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6" name="Rechte verbindingslijn 5">
            <a:extLst>
              <a:ext uri="{FF2B5EF4-FFF2-40B4-BE49-F238E27FC236}">
                <a16:creationId xmlns:a16="http://schemas.microsoft.com/office/drawing/2014/main" id="{4D96BB39-2351-5EC1-ECE6-084E221FF09D}"/>
              </a:ext>
            </a:extLst>
          </p:cNvPr>
          <p:cNvCxnSpPr>
            <a:cxnSpLocks/>
          </p:cNvCxnSpPr>
          <p:nvPr/>
        </p:nvCxnSpPr>
        <p:spPr>
          <a:xfrm flipV="1">
            <a:off x="2576265" y="2492062"/>
            <a:ext cx="6640488" cy="1462794"/>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1713747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EE6866-3256-EF7F-A5D5-6B2B533A38B8}"/>
              </a:ext>
            </a:extLst>
          </p:cNvPr>
          <p:cNvSpPr>
            <a:spLocks noGrp="1"/>
          </p:cNvSpPr>
          <p:nvPr>
            <p:ph type="title"/>
          </p:nvPr>
        </p:nvSpPr>
        <p:spPr/>
        <p:txBody>
          <a:bodyPr/>
          <a:lstStyle/>
          <a:p>
            <a:r>
              <a:rPr lang="nl-NL" dirty="0"/>
              <a:t>Tijdfactor vervalt</a:t>
            </a:r>
          </a:p>
        </p:txBody>
      </p:sp>
      <p:sp>
        <p:nvSpPr>
          <p:cNvPr id="3" name="Tijdelijke aanduiding voor inhoud 2">
            <a:extLst>
              <a:ext uri="{FF2B5EF4-FFF2-40B4-BE49-F238E27FC236}">
                <a16:creationId xmlns:a16="http://schemas.microsoft.com/office/drawing/2014/main" id="{E66CFE40-5F8D-E7C2-8065-B05E17BACD41}"/>
              </a:ext>
            </a:extLst>
          </p:cNvPr>
          <p:cNvSpPr>
            <a:spLocks noGrp="1"/>
          </p:cNvSpPr>
          <p:nvPr>
            <p:ph idx="1"/>
          </p:nvPr>
        </p:nvSpPr>
        <p:spPr/>
        <p:txBody>
          <a:bodyPr/>
          <a:lstStyle/>
          <a:p>
            <a:r>
              <a:rPr lang="nl-NL" dirty="0"/>
              <a:t>Artikel 01.04.01 lid 01 sub i vervalt.</a:t>
            </a:r>
          </a:p>
          <a:p>
            <a:br>
              <a:rPr lang="nl-NL" dirty="0"/>
            </a:br>
            <a:endParaRPr lang="nl-NL" dirty="0"/>
          </a:p>
          <a:p>
            <a:endParaRPr lang="nl-NL" dirty="0"/>
          </a:p>
        </p:txBody>
      </p:sp>
      <p:pic>
        <p:nvPicPr>
          <p:cNvPr id="4" name="Afbeelding 3">
            <a:extLst>
              <a:ext uri="{FF2B5EF4-FFF2-40B4-BE49-F238E27FC236}">
                <a16:creationId xmlns:a16="http://schemas.microsoft.com/office/drawing/2014/main" id="{47EEDA22-26A7-055A-203C-04E9D95A8C1E}"/>
              </a:ext>
            </a:extLst>
          </p:cNvPr>
          <p:cNvPicPr>
            <a:picLocks noChangeAspect="1"/>
          </p:cNvPicPr>
          <p:nvPr/>
        </p:nvPicPr>
        <p:blipFill>
          <a:blip r:embed="rId2"/>
          <a:srcRect t="3417" b="5478"/>
          <a:stretch/>
        </p:blipFill>
        <p:spPr>
          <a:xfrm>
            <a:off x="2351584" y="2728895"/>
            <a:ext cx="7333530" cy="10195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5" name="Rechte verbindingslijn 4">
            <a:extLst>
              <a:ext uri="{FF2B5EF4-FFF2-40B4-BE49-F238E27FC236}">
                <a16:creationId xmlns:a16="http://schemas.microsoft.com/office/drawing/2014/main" id="{B625E4E0-999A-BFA3-F780-E385A631CC33}"/>
              </a:ext>
            </a:extLst>
          </p:cNvPr>
          <p:cNvCxnSpPr>
            <a:cxnSpLocks/>
          </p:cNvCxnSpPr>
          <p:nvPr/>
        </p:nvCxnSpPr>
        <p:spPr>
          <a:xfrm flipV="1">
            <a:off x="2821495" y="2492896"/>
            <a:ext cx="6722736" cy="1532143"/>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3023933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EFCAC7-688C-21FD-16A3-820BAAD7809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165D07C-8C4E-9088-2090-4222F5154D6E}"/>
              </a:ext>
            </a:extLst>
          </p:cNvPr>
          <p:cNvSpPr>
            <a:spLocks noGrp="1"/>
          </p:cNvSpPr>
          <p:nvPr>
            <p:ph type="title"/>
          </p:nvPr>
        </p:nvSpPr>
        <p:spPr/>
        <p:txBody>
          <a:bodyPr/>
          <a:lstStyle/>
          <a:p>
            <a:r>
              <a:rPr lang="nl-NL" dirty="0"/>
              <a:t>Tijdfactor vervalt</a:t>
            </a:r>
          </a:p>
        </p:txBody>
      </p:sp>
      <p:pic>
        <p:nvPicPr>
          <p:cNvPr id="8" name="Afbeelding 7">
            <a:extLst>
              <a:ext uri="{FF2B5EF4-FFF2-40B4-BE49-F238E27FC236}">
                <a16:creationId xmlns:a16="http://schemas.microsoft.com/office/drawing/2014/main" id="{040102E6-F92B-AC3B-A29B-A14E37AFCCB5}"/>
              </a:ext>
            </a:extLst>
          </p:cNvPr>
          <p:cNvPicPr>
            <a:picLocks noChangeAspect="1"/>
          </p:cNvPicPr>
          <p:nvPr/>
        </p:nvPicPr>
        <p:blipFill>
          <a:blip r:embed="rId2"/>
          <a:stretch>
            <a:fillRect/>
          </a:stretch>
        </p:blipFill>
        <p:spPr>
          <a:xfrm>
            <a:off x="0" y="1533541"/>
            <a:ext cx="12192000" cy="5207827"/>
          </a:xfrm>
          <a:prstGeom prst="rect">
            <a:avLst/>
          </a:prstGeom>
        </p:spPr>
      </p:pic>
    </p:spTree>
    <p:extLst>
      <p:ext uri="{BB962C8B-B14F-4D97-AF65-F5344CB8AC3E}">
        <p14:creationId xmlns:p14="http://schemas.microsoft.com/office/powerpoint/2010/main" val="33152080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4B4D88-2A9C-37B8-A76D-7F0727B862A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94EE5B9-B724-D9DF-415E-AB3F88024F27}"/>
              </a:ext>
            </a:extLst>
          </p:cNvPr>
          <p:cNvSpPr>
            <a:spLocks noGrp="1"/>
          </p:cNvSpPr>
          <p:nvPr>
            <p:ph type="title"/>
          </p:nvPr>
        </p:nvSpPr>
        <p:spPr/>
        <p:txBody>
          <a:bodyPr/>
          <a:lstStyle/>
          <a:p>
            <a:r>
              <a:rPr lang="nl-NL" dirty="0"/>
              <a:t>Tijdfactor vervalt</a:t>
            </a:r>
          </a:p>
        </p:txBody>
      </p:sp>
      <p:sp>
        <p:nvSpPr>
          <p:cNvPr id="3" name="Tijdelijke aanduiding voor inhoud 2">
            <a:extLst>
              <a:ext uri="{FF2B5EF4-FFF2-40B4-BE49-F238E27FC236}">
                <a16:creationId xmlns:a16="http://schemas.microsoft.com/office/drawing/2014/main" id="{A4F426F1-6C7C-5F91-12F4-AAF2683CF821}"/>
              </a:ext>
            </a:extLst>
          </p:cNvPr>
          <p:cNvSpPr>
            <a:spLocks noGrp="1"/>
          </p:cNvSpPr>
          <p:nvPr>
            <p:ph idx="1"/>
          </p:nvPr>
        </p:nvSpPr>
        <p:spPr/>
        <p:txBody>
          <a:bodyPr/>
          <a:lstStyle/>
          <a:p>
            <a:r>
              <a:rPr lang="nl-NL" dirty="0"/>
              <a:t>Formules voor verrekening.</a:t>
            </a:r>
          </a:p>
          <a:p>
            <a:br>
              <a:rPr lang="nl-NL" dirty="0"/>
            </a:br>
            <a:endParaRPr lang="nl-NL" dirty="0"/>
          </a:p>
          <a:p>
            <a:endParaRPr lang="nl-NL" dirty="0"/>
          </a:p>
        </p:txBody>
      </p:sp>
      <p:pic>
        <p:nvPicPr>
          <p:cNvPr id="6" name="Afbeelding 5">
            <a:extLst>
              <a:ext uri="{FF2B5EF4-FFF2-40B4-BE49-F238E27FC236}">
                <a16:creationId xmlns:a16="http://schemas.microsoft.com/office/drawing/2014/main" id="{0D172800-5D52-BAC4-59E4-F743AEAE94B1}"/>
              </a:ext>
            </a:extLst>
          </p:cNvPr>
          <p:cNvPicPr>
            <a:picLocks noChangeAspect="1"/>
          </p:cNvPicPr>
          <p:nvPr/>
        </p:nvPicPr>
        <p:blipFill>
          <a:blip r:embed="rId2"/>
          <a:stretch>
            <a:fillRect/>
          </a:stretch>
        </p:blipFill>
        <p:spPr>
          <a:xfrm>
            <a:off x="433979" y="2864499"/>
            <a:ext cx="5188675" cy="25087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Afbeelding 6">
            <a:extLst>
              <a:ext uri="{FF2B5EF4-FFF2-40B4-BE49-F238E27FC236}">
                <a16:creationId xmlns:a16="http://schemas.microsoft.com/office/drawing/2014/main" id="{FCB3ED2B-A750-B9E8-6770-0AB643C0A4CF}"/>
              </a:ext>
            </a:extLst>
          </p:cNvPr>
          <p:cNvPicPr>
            <a:picLocks noChangeAspect="1"/>
          </p:cNvPicPr>
          <p:nvPr/>
        </p:nvPicPr>
        <p:blipFill>
          <a:blip r:embed="rId3"/>
          <a:srcRect t="1851"/>
          <a:stretch/>
        </p:blipFill>
        <p:spPr>
          <a:xfrm>
            <a:off x="6881508" y="2864500"/>
            <a:ext cx="4988134" cy="25087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Pijl: rechts 7">
            <a:extLst>
              <a:ext uri="{FF2B5EF4-FFF2-40B4-BE49-F238E27FC236}">
                <a16:creationId xmlns:a16="http://schemas.microsoft.com/office/drawing/2014/main" id="{470D81AB-41D9-6080-AFC7-4D998D94CD1B}"/>
              </a:ext>
            </a:extLst>
          </p:cNvPr>
          <p:cNvSpPr/>
          <p:nvPr/>
        </p:nvSpPr>
        <p:spPr>
          <a:xfrm>
            <a:off x="5893961" y="3945060"/>
            <a:ext cx="696689" cy="412787"/>
          </a:xfrm>
          <a:prstGeom prst="rightArrow">
            <a:avLst/>
          </a:prstGeom>
          <a:noFill/>
          <a:ln w="12700" cap="flat">
            <a:solidFill>
              <a:srgbClr val="029FE2"/>
            </a:solidFill>
            <a:prstDash val="solid"/>
            <a:miter/>
          </a:ln>
        </p:spPr>
        <p:txBody>
          <a:bodyPr rtlCol="0" anchor="ctr"/>
          <a:lstStyle/>
          <a:p>
            <a:pPr algn="l"/>
            <a:endParaRPr lang="nl-NL"/>
          </a:p>
        </p:txBody>
      </p:sp>
      <mc:AlternateContent xmlns:mc="http://schemas.openxmlformats.org/markup-compatibility/2006" xmlns:p14="http://schemas.microsoft.com/office/powerpoint/2010/main">
        <mc:Choice Requires="p14">
          <p:contentPart p14:bwMode="auto" r:id="rId4">
            <p14:nvContentPartPr>
              <p14:cNvPr id="9" name="Inkt 8">
                <a:extLst>
                  <a:ext uri="{FF2B5EF4-FFF2-40B4-BE49-F238E27FC236}">
                    <a16:creationId xmlns:a16="http://schemas.microsoft.com/office/drawing/2014/main" id="{EC2A7BC5-F56D-0D38-CD64-2E6C74E7965E}"/>
                  </a:ext>
                </a:extLst>
              </p14:cNvPr>
              <p14:cNvContentPartPr/>
              <p14:nvPr/>
            </p14:nvContentPartPr>
            <p14:xfrm>
              <a:off x="8950433" y="4415025"/>
              <a:ext cx="1865160" cy="32760"/>
            </p14:xfrm>
          </p:contentPart>
        </mc:Choice>
        <mc:Fallback xmlns="">
          <p:pic>
            <p:nvPicPr>
              <p:cNvPr id="9" name="Inkt 8">
                <a:extLst>
                  <a:ext uri="{FF2B5EF4-FFF2-40B4-BE49-F238E27FC236}">
                    <a16:creationId xmlns:a16="http://schemas.microsoft.com/office/drawing/2014/main" id="{EC2A7BC5-F56D-0D38-CD64-2E6C74E7965E}"/>
                  </a:ext>
                </a:extLst>
              </p:cNvPr>
              <p:cNvPicPr/>
              <p:nvPr/>
            </p:nvPicPr>
            <p:blipFill>
              <a:blip r:embed="rId5"/>
              <a:stretch>
                <a:fillRect/>
              </a:stretch>
            </p:blipFill>
            <p:spPr>
              <a:xfrm>
                <a:off x="8896443" y="4305825"/>
                <a:ext cx="1972779" cy="250796"/>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0" name="Inkt 9">
                <a:extLst>
                  <a:ext uri="{FF2B5EF4-FFF2-40B4-BE49-F238E27FC236}">
                    <a16:creationId xmlns:a16="http://schemas.microsoft.com/office/drawing/2014/main" id="{7ECA4238-A046-95CB-9477-4763E930BD1A}"/>
                  </a:ext>
                </a:extLst>
              </p14:cNvPr>
              <p14:cNvContentPartPr/>
              <p14:nvPr/>
            </p14:nvContentPartPr>
            <p14:xfrm>
              <a:off x="2596433" y="4244745"/>
              <a:ext cx="2530080" cy="46440"/>
            </p14:xfrm>
          </p:contentPart>
        </mc:Choice>
        <mc:Fallback xmlns="">
          <p:pic>
            <p:nvPicPr>
              <p:cNvPr id="10" name="Inkt 9">
                <a:extLst>
                  <a:ext uri="{FF2B5EF4-FFF2-40B4-BE49-F238E27FC236}">
                    <a16:creationId xmlns:a16="http://schemas.microsoft.com/office/drawing/2014/main" id="{7ECA4238-A046-95CB-9477-4763E930BD1A}"/>
                  </a:ext>
                </a:extLst>
              </p:cNvPr>
              <p:cNvPicPr/>
              <p:nvPr/>
            </p:nvPicPr>
            <p:blipFill>
              <a:blip r:embed="rId7"/>
              <a:stretch>
                <a:fillRect/>
              </a:stretch>
            </p:blipFill>
            <p:spPr>
              <a:xfrm>
                <a:off x="2542433" y="4136745"/>
                <a:ext cx="2637720" cy="2620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1" name="Inkt 10">
                <a:extLst>
                  <a:ext uri="{FF2B5EF4-FFF2-40B4-BE49-F238E27FC236}">
                    <a16:creationId xmlns:a16="http://schemas.microsoft.com/office/drawing/2014/main" id="{8BD9FB04-84E1-5996-FAAB-0B3B7A4A9B3D}"/>
                  </a:ext>
                </a:extLst>
              </p14:cNvPr>
              <p14:cNvContentPartPr/>
              <p14:nvPr/>
            </p14:nvContentPartPr>
            <p14:xfrm>
              <a:off x="1326713" y="4394145"/>
              <a:ext cx="954360" cy="16560"/>
            </p14:xfrm>
          </p:contentPart>
        </mc:Choice>
        <mc:Fallback xmlns="">
          <p:pic>
            <p:nvPicPr>
              <p:cNvPr id="11" name="Inkt 10">
                <a:extLst>
                  <a:ext uri="{FF2B5EF4-FFF2-40B4-BE49-F238E27FC236}">
                    <a16:creationId xmlns:a16="http://schemas.microsoft.com/office/drawing/2014/main" id="{8BD9FB04-84E1-5996-FAAB-0B3B7A4A9B3D}"/>
                  </a:ext>
                </a:extLst>
              </p:cNvPr>
              <p:cNvPicPr/>
              <p:nvPr/>
            </p:nvPicPr>
            <p:blipFill>
              <a:blip r:embed="rId9"/>
              <a:stretch>
                <a:fillRect/>
              </a:stretch>
            </p:blipFill>
            <p:spPr>
              <a:xfrm>
                <a:off x="1272713" y="4286145"/>
                <a:ext cx="1062000" cy="2322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2" name="Inkt 11">
                <a:extLst>
                  <a:ext uri="{FF2B5EF4-FFF2-40B4-BE49-F238E27FC236}">
                    <a16:creationId xmlns:a16="http://schemas.microsoft.com/office/drawing/2014/main" id="{AF784F3C-CA5B-EE93-1BD8-A6BCD01013FC}"/>
                  </a:ext>
                </a:extLst>
              </p14:cNvPr>
              <p14:cNvContentPartPr/>
              <p14:nvPr/>
            </p14:nvContentPartPr>
            <p14:xfrm>
              <a:off x="7748393" y="4550025"/>
              <a:ext cx="1296360" cy="38520"/>
            </p14:xfrm>
          </p:contentPart>
        </mc:Choice>
        <mc:Fallback xmlns="">
          <p:pic>
            <p:nvPicPr>
              <p:cNvPr id="12" name="Inkt 11">
                <a:extLst>
                  <a:ext uri="{FF2B5EF4-FFF2-40B4-BE49-F238E27FC236}">
                    <a16:creationId xmlns:a16="http://schemas.microsoft.com/office/drawing/2014/main" id="{AF784F3C-CA5B-EE93-1BD8-A6BCD01013FC}"/>
                  </a:ext>
                </a:extLst>
              </p:cNvPr>
              <p:cNvPicPr/>
              <p:nvPr/>
            </p:nvPicPr>
            <p:blipFill>
              <a:blip r:embed="rId11"/>
              <a:stretch>
                <a:fillRect/>
              </a:stretch>
            </p:blipFill>
            <p:spPr>
              <a:xfrm>
                <a:off x="7694393" y="4442025"/>
                <a:ext cx="1404000" cy="254160"/>
              </a:xfrm>
              <a:prstGeom prst="rect">
                <a:avLst/>
              </a:prstGeom>
            </p:spPr>
          </p:pic>
        </mc:Fallback>
      </mc:AlternateContent>
      <p:cxnSp>
        <p:nvCxnSpPr>
          <p:cNvPr id="13" name="Rechte verbindingslijn 12">
            <a:extLst>
              <a:ext uri="{FF2B5EF4-FFF2-40B4-BE49-F238E27FC236}">
                <a16:creationId xmlns:a16="http://schemas.microsoft.com/office/drawing/2014/main" id="{DF7A00D9-3FB4-BE3C-B580-9585767DBC53}"/>
              </a:ext>
            </a:extLst>
          </p:cNvPr>
          <p:cNvCxnSpPr>
            <a:cxnSpLocks/>
          </p:cNvCxnSpPr>
          <p:nvPr/>
        </p:nvCxnSpPr>
        <p:spPr>
          <a:xfrm flipV="1">
            <a:off x="765488" y="5010989"/>
            <a:ext cx="1515585" cy="10450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Rechte verbindingslijn 13">
            <a:extLst>
              <a:ext uri="{FF2B5EF4-FFF2-40B4-BE49-F238E27FC236}">
                <a16:creationId xmlns:a16="http://schemas.microsoft.com/office/drawing/2014/main" id="{3E648EEE-4739-E064-4E44-E727D5EADD30}"/>
              </a:ext>
            </a:extLst>
          </p:cNvPr>
          <p:cNvCxnSpPr>
            <a:cxnSpLocks/>
          </p:cNvCxnSpPr>
          <p:nvPr/>
        </p:nvCxnSpPr>
        <p:spPr>
          <a:xfrm flipV="1">
            <a:off x="2281073" y="3344169"/>
            <a:ext cx="263572" cy="23290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595614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238884-AF99-8479-64DE-05EB51351380}"/>
              </a:ext>
            </a:extLst>
          </p:cNvPr>
          <p:cNvSpPr>
            <a:spLocks noGrp="1"/>
          </p:cNvSpPr>
          <p:nvPr>
            <p:ph type="title"/>
          </p:nvPr>
        </p:nvSpPr>
        <p:spPr/>
        <p:txBody>
          <a:bodyPr/>
          <a:lstStyle/>
          <a:p>
            <a:r>
              <a:rPr lang="nl-NL" dirty="0"/>
              <a:t>Wat is nieuw?</a:t>
            </a:r>
          </a:p>
        </p:txBody>
      </p:sp>
      <p:sp>
        <p:nvSpPr>
          <p:cNvPr id="3" name="Tijdelijke aanduiding voor inhoud 2">
            <a:extLst>
              <a:ext uri="{FF2B5EF4-FFF2-40B4-BE49-F238E27FC236}">
                <a16:creationId xmlns:a16="http://schemas.microsoft.com/office/drawing/2014/main" id="{01FBDF92-9505-BA24-3EC3-ED6EBED31A4A}"/>
              </a:ext>
            </a:extLst>
          </p:cNvPr>
          <p:cNvSpPr>
            <a:spLocks noGrp="1"/>
          </p:cNvSpPr>
          <p:nvPr>
            <p:ph idx="1"/>
          </p:nvPr>
        </p:nvSpPr>
        <p:spPr/>
        <p:txBody>
          <a:bodyPr/>
          <a:lstStyle/>
          <a:p>
            <a:r>
              <a:rPr lang="nl-NL" dirty="0"/>
              <a:t>Keuzebepaling voor het verdelen van de kostengroepen voor energie door de aannemer </a:t>
            </a:r>
            <a:r>
              <a:rPr lang="nl-NL" b="1" dirty="0"/>
              <a:t>na</a:t>
            </a:r>
            <a:r>
              <a:rPr lang="nl-NL" dirty="0"/>
              <a:t> het verlenen van de opdracht.</a:t>
            </a:r>
          </a:p>
          <a:p>
            <a:endParaRPr lang="nl-NL" dirty="0"/>
          </a:p>
          <a:p>
            <a:r>
              <a:rPr lang="nl-NL" dirty="0"/>
              <a:t>RAW-Catalogus met bepalingen – artikel 01.04.02 lid 03:</a:t>
            </a:r>
          </a:p>
          <a:p>
            <a:endParaRPr lang="nl-NL" dirty="0"/>
          </a:p>
          <a:p>
            <a:endParaRPr lang="nl-NL" dirty="0"/>
          </a:p>
          <a:p>
            <a:endParaRPr lang="nl-NL" dirty="0"/>
          </a:p>
        </p:txBody>
      </p:sp>
      <p:pic>
        <p:nvPicPr>
          <p:cNvPr id="4" name="Afbeelding 3">
            <a:extLst>
              <a:ext uri="{FF2B5EF4-FFF2-40B4-BE49-F238E27FC236}">
                <a16:creationId xmlns:a16="http://schemas.microsoft.com/office/drawing/2014/main" id="{7ED66B2F-6A9F-3508-980F-2FB9375CF972}"/>
              </a:ext>
            </a:extLst>
          </p:cNvPr>
          <p:cNvPicPr>
            <a:picLocks noChangeAspect="1"/>
          </p:cNvPicPr>
          <p:nvPr/>
        </p:nvPicPr>
        <p:blipFill>
          <a:blip r:embed="rId2"/>
          <a:stretch>
            <a:fillRect/>
          </a:stretch>
        </p:blipFill>
        <p:spPr>
          <a:xfrm>
            <a:off x="2351584" y="3599998"/>
            <a:ext cx="7639443" cy="29973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567806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B749C6-04EF-459A-2E4D-3DC68E94C6A4}"/>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0EEE8501-C991-8582-F3AB-1FA212B9CE75}"/>
              </a:ext>
            </a:extLst>
          </p:cNvPr>
          <p:cNvSpPr>
            <a:spLocks noGrp="1"/>
          </p:cNvSpPr>
          <p:nvPr>
            <p:ph idx="1"/>
          </p:nvPr>
        </p:nvSpPr>
        <p:spPr/>
        <p:txBody>
          <a:bodyPr/>
          <a:lstStyle/>
          <a:p>
            <a:r>
              <a:rPr lang="nl-NL" sz="3200" b="1" dirty="0">
                <a:latin typeface="+mj-lt"/>
              </a:rPr>
              <a:t>Heb je vragen?</a:t>
            </a:r>
            <a:endParaRPr lang="nl-NL" dirty="0"/>
          </a:p>
          <a:p>
            <a:endParaRPr lang="nl-NL" sz="2400" dirty="0"/>
          </a:p>
          <a:p>
            <a:endParaRPr lang="nl-NL" dirty="0"/>
          </a:p>
          <a:p>
            <a:endParaRPr lang="nl-NL" dirty="0"/>
          </a:p>
        </p:txBody>
      </p:sp>
    </p:spTree>
    <p:extLst>
      <p:ext uri="{BB962C8B-B14F-4D97-AF65-F5344CB8AC3E}">
        <p14:creationId xmlns:p14="http://schemas.microsoft.com/office/powerpoint/2010/main" val="16535562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C1105F-254A-732B-EDD0-D33602340140}"/>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AD7E5CA7-EDC9-9C8F-625C-5C276717687D}"/>
              </a:ext>
            </a:extLst>
          </p:cNvPr>
          <p:cNvSpPr>
            <a:spLocks noGrp="1"/>
          </p:cNvSpPr>
          <p:nvPr>
            <p:ph idx="1"/>
          </p:nvPr>
        </p:nvSpPr>
        <p:spPr>
          <a:xfrm>
            <a:off x="2223249" y="1828801"/>
            <a:ext cx="8666368" cy="4348162"/>
          </a:xfrm>
        </p:spPr>
        <p:txBody>
          <a:bodyPr/>
          <a:lstStyle/>
          <a:p>
            <a:r>
              <a:rPr lang="nl-NL" sz="3200" b="1" dirty="0">
                <a:latin typeface="+mj-lt"/>
              </a:rPr>
              <a:t>Bedankt voor je aandacht</a:t>
            </a:r>
          </a:p>
          <a:p>
            <a:endParaRPr lang="nl-NL" dirty="0"/>
          </a:p>
          <a:p>
            <a:endParaRPr lang="nl-NL" sz="2400" dirty="0"/>
          </a:p>
          <a:p>
            <a:endParaRPr lang="nl-NL" dirty="0"/>
          </a:p>
          <a:p>
            <a:endParaRPr lang="nl-NL" dirty="0"/>
          </a:p>
        </p:txBody>
      </p:sp>
      <p:pic>
        <p:nvPicPr>
          <p:cNvPr id="8" name="Afbeelding 7">
            <a:extLst>
              <a:ext uri="{FF2B5EF4-FFF2-40B4-BE49-F238E27FC236}">
                <a16:creationId xmlns:a16="http://schemas.microsoft.com/office/drawing/2014/main" id="{1B87E328-3C5C-A962-DE69-322FACC54B46}"/>
              </a:ext>
            </a:extLst>
          </p:cNvPr>
          <p:cNvPicPr>
            <a:picLocks noChangeAspect="1"/>
          </p:cNvPicPr>
          <p:nvPr/>
        </p:nvPicPr>
        <p:blipFill>
          <a:blip r:embed="rId2"/>
          <a:stretch>
            <a:fillRect/>
          </a:stretch>
        </p:blipFill>
        <p:spPr>
          <a:xfrm>
            <a:off x="8078168" y="4319431"/>
            <a:ext cx="2844038" cy="989230"/>
          </a:xfrm>
          <a:prstGeom prst="rect">
            <a:avLst/>
          </a:prstGeom>
        </p:spPr>
      </p:pic>
      <p:pic>
        <p:nvPicPr>
          <p:cNvPr id="9" name="Afbeelding 8">
            <a:extLst>
              <a:ext uri="{FF2B5EF4-FFF2-40B4-BE49-F238E27FC236}">
                <a16:creationId xmlns:a16="http://schemas.microsoft.com/office/drawing/2014/main" id="{F536C54A-04A8-6E2E-9D74-DC9733DCF136}"/>
              </a:ext>
            </a:extLst>
          </p:cNvPr>
          <p:cNvPicPr>
            <a:picLocks noChangeAspect="1"/>
          </p:cNvPicPr>
          <p:nvPr/>
        </p:nvPicPr>
        <p:blipFill>
          <a:blip r:embed="rId3"/>
          <a:stretch>
            <a:fillRect/>
          </a:stretch>
        </p:blipFill>
        <p:spPr>
          <a:xfrm>
            <a:off x="1028788" y="3933056"/>
            <a:ext cx="3130711" cy="1378021"/>
          </a:xfrm>
          <a:prstGeom prst="rect">
            <a:avLst/>
          </a:prstGeom>
        </p:spPr>
      </p:pic>
      <p:pic>
        <p:nvPicPr>
          <p:cNvPr id="10" name="Afbeelding 9">
            <a:extLst>
              <a:ext uri="{FF2B5EF4-FFF2-40B4-BE49-F238E27FC236}">
                <a16:creationId xmlns:a16="http://schemas.microsoft.com/office/drawing/2014/main" id="{3066B200-9FFD-DC52-E9B8-CC7F7BE57BB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225454" y="4463447"/>
            <a:ext cx="1800200" cy="720080"/>
          </a:xfrm>
          <a:prstGeom prst="rect">
            <a:avLst/>
          </a:prstGeom>
          <a:noFill/>
          <a:ln>
            <a:noFill/>
          </a:ln>
        </p:spPr>
      </p:pic>
    </p:spTree>
    <p:extLst>
      <p:ext uri="{BB962C8B-B14F-4D97-AF65-F5344CB8AC3E}">
        <p14:creationId xmlns:p14="http://schemas.microsoft.com/office/powerpoint/2010/main" val="10793714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5145FD0F-4980-4916-96C7-7078FA9D1B44}"/>
              </a:ext>
            </a:extLst>
          </p:cNvPr>
          <p:cNvSpPr>
            <a:spLocks noGrp="1"/>
          </p:cNvSpPr>
          <p:nvPr>
            <p:ph idx="1"/>
          </p:nvPr>
        </p:nvSpPr>
        <p:spPr/>
        <p:txBody>
          <a:bodyPr/>
          <a:lstStyle/>
          <a:p>
            <a:r>
              <a:rPr lang="nl-NL" sz="3200" b="1" dirty="0">
                <a:latin typeface="+mj-lt"/>
              </a:rPr>
              <a:t>Bestaande situatie</a:t>
            </a:r>
          </a:p>
          <a:p>
            <a:endParaRPr lang="nl-NL" dirty="0"/>
          </a:p>
          <a:p>
            <a:r>
              <a:rPr lang="nl-NL" sz="2400" dirty="0"/>
              <a:t>Historie en huidige regeling</a:t>
            </a:r>
          </a:p>
          <a:p>
            <a:endParaRPr lang="nl-NL" dirty="0"/>
          </a:p>
          <a:p>
            <a:endParaRPr lang="nl-NL" dirty="0"/>
          </a:p>
        </p:txBody>
      </p:sp>
    </p:spTree>
    <p:extLst>
      <p:ext uri="{BB962C8B-B14F-4D97-AF65-F5344CB8AC3E}">
        <p14:creationId xmlns:p14="http://schemas.microsoft.com/office/powerpoint/2010/main" val="34014851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7C5AD8-5C41-3CDA-F4EA-124527302C40}"/>
              </a:ext>
            </a:extLst>
          </p:cNvPr>
          <p:cNvSpPr>
            <a:spLocks noGrp="1"/>
          </p:cNvSpPr>
          <p:nvPr>
            <p:ph type="title"/>
          </p:nvPr>
        </p:nvSpPr>
        <p:spPr/>
        <p:txBody>
          <a:bodyPr/>
          <a:lstStyle/>
          <a:p>
            <a:r>
              <a:rPr lang="nl-NL" dirty="0"/>
              <a:t>Van overheid naar C∙R∙O∙W</a:t>
            </a:r>
          </a:p>
        </p:txBody>
      </p:sp>
      <p:sp>
        <p:nvSpPr>
          <p:cNvPr id="3" name="Tijdelijke aanduiding voor inhoud 2">
            <a:extLst>
              <a:ext uri="{FF2B5EF4-FFF2-40B4-BE49-F238E27FC236}">
                <a16:creationId xmlns:a16="http://schemas.microsoft.com/office/drawing/2014/main" id="{DC6CD661-DD23-F129-0844-6AD941E793CB}"/>
              </a:ext>
            </a:extLst>
          </p:cNvPr>
          <p:cNvSpPr>
            <a:spLocks noGrp="1"/>
          </p:cNvSpPr>
          <p:nvPr>
            <p:ph idx="1"/>
          </p:nvPr>
        </p:nvSpPr>
        <p:spPr/>
        <p:txBody>
          <a:bodyPr/>
          <a:lstStyle/>
          <a:p>
            <a:endParaRPr lang="nl-NL"/>
          </a:p>
        </p:txBody>
      </p:sp>
      <p:pic>
        <p:nvPicPr>
          <p:cNvPr id="4" name="Afbeelding 3">
            <a:extLst>
              <a:ext uri="{FF2B5EF4-FFF2-40B4-BE49-F238E27FC236}">
                <a16:creationId xmlns:a16="http://schemas.microsoft.com/office/drawing/2014/main" id="{7BD11159-9F5C-BBE7-A6AD-5AFAC83FF760}"/>
              </a:ext>
            </a:extLst>
          </p:cNvPr>
          <p:cNvPicPr>
            <a:picLocks noChangeAspect="1"/>
          </p:cNvPicPr>
          <p:nvPr/>
        </p:nvPicPr>
        <p:blipFill>
          <a:blip r:embed="rId2"/>
          <a:stretch>
            <a:fillRect/>
          </a:stretch>
        </p:blipFill>
        <p:spPr>
          <a:xfrm>
            <a:off x="2938003" y="1413899"/>
            <a:ext cx="6470365" cy="53255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102005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C7C822-1C9E-9790-F299-35BB1E7C3E9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EEF8CF9-661B-DF5B-A0FA-54B75AB225F1}"/>
              </a:ext>
            </a:extLst>
          </p:cNvPr>
          <p:cNvSpPr>
            <a:spLocks noGrp="1"/>
          </p:cNvSpPr>
          <p:nvPr>
            <p:ph type="title"/>
          </p:nvPr>
        </p:nvSpPr>
        <p:spPr/>
        <p:txBody>
          <a:bodyPr/>
          <a:lstStyle/>
          <a:p>
            <a:r>
              <a:rPr lang="nl-NL" dirty="0"/>
              <a:t>Van overheid naar C∙R∙O∙W</a:t>
            </a:r>
          </a:p>
        </p:txBody>
      </p:sp>
      <p:sp>
        <p:nvSpPr>
          <p:cNvPr id="3" name="Tijdelijke aanduiding voor inhoud 2">
            <a:extLst>
              <a:ext uri="{FF2B5EF4-FFF2-40B4-BE49-F238E27FC236}">
                <a16:creationId xmlns:a16="http://schemas.microsoft.com/office/drawing/2014/main" id="{67D5D66F-D87E-5FF3-E0D9-060AC1586080}"/>
              </a:ext>
            </a:extLst>
          </p:cNvPr>
          <p:cNvSpPr>
            <a:spLocks noGrp="1"/>
          </p:cNvSpPr>
          <p:nvPr>
            <p:ph idx="1"/>
          </p:nvPr>
        </p:nvSpPr>
        <p:spPr/>
        <p:txBody>
          <a:bodyPr/>
          <a:lstStyle/>
          <a:p>
            <a:endParaRPr lang="nl-NL"/>
          </a:p>
        </p:txBody>
      </p:sp>
      <p:pic>
        <p:nvPicPr>
          <p:cNvPr id="5" name="Afbeelding 4">
            <a:extLst>
              <a:ext uri="{FF2B5EF4-FFF2-40B4-BE49-F238E27FC236}">
                <a16:creationId xmlns:a16="http://schemas.microsoft.com/office/drawing/2014/main" id="{A63BEBD1-79BA-93B1-6F2F-5713BD9287BC}"/>
              </a:ext>
            </a:extLst>
          </p:cNvPr>
          <p:cNvPicPr>
            <a:picLocks noChangeAspect="1"/>
          </p:cNvPicPr>
          <p:nvPr/>
        </p:nvPicPr>
        <p:blipFill>
          <a:blip r:embed="rId2"/>
          <a:stretch>
            <a:fillRect/>
          </a:stretch>
        </p:blipFill>
        <p:spPr>
          <a:xfrm>
            <a:off x="2937599" y="1414800"/>
            <a:ext cx="6639585" cy="52384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470912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8D41C1-CB60-EE94-4241-5BBADD48AB07}"/>
              </a:ext>
            </a:extLst>
          </p:cNvPr>
          <p:cNvSpPr>
            <a:spLocks noGrp="1"/>
          </p:cNvSpPr>
          <p:nvPr>
            <p:ph type="title"/>
          </p:nvPr>
        </p:nvSpPr>
        <p:spPr/>
        <p:txBody>
          <a:bodyPr/>
          <a:lstStyle/>
          <a:p>
            <a:r>
              <a:rPr lang="nl-NL" dirty="0"/>
              <a:t>Standaardprijzen en normlonen</a:t>
            </a:r>
          </a:p>
        </p:txBody>
      </p:sp>
      <p:sp>
        <p:nvSpPr>
          <p:cNvPr id="3" name="Tijdelijke aanduiding voor inhoud 2">
            <a:extLst>
              <a:ext uri="{FF2B5EF4-FFF2-40B4-BE49-F238E27FC236}">
                <a16:creationId xmlns:a16="http://schemas.microsoft.com/office/drawing/2014/main" id="{0926FB87-7A38-3A05-FE57-D2460B9D8361}"/>
              </a:ext>
            </a:extLst>
          </p:cNvPr>
          <p:cNvSpPr>
            <a:spLocks noGrp="1"/>
          </p:cNvSpPr>
          <p:nvPr>
            <p:ph idx="1"/>
          </p:nvPr>
        </p:nvSpPr>
        <p:spPr/>
        <p:txBody>
          <a:bodyPr/>
          <a:lstStyle/>
          <a:p>
            <a:pPr marL="285750" indent="-285750">
              <a:buFont typeface="Arial" panose="020B0604020202020204" pitchFamily="34" charset="0"/>
              <a:buChar char="•"/>
            </a:pPr>
            <a:r>
              <a:rPr lang="nl-NL" dirty="0"/>
              <a:t>Verzamelen van prijzen en tarieven door C.R.O.W.</a:t>
            </a:r>
          </a:p>
          <a:p>
            <a:pPr marL="285750" indent="-285750">
              <a:buFont typeface="Arial" panose="020B0604020202020204" pitchFamily="34" charset="0"/>
              <a:buChar char="•"/>
            </a:pPr>
            <a:r>
              <a:rPr lang="nl-NL" dirty="0"/>
              <a:t>Halfjaarlijkse publicatie</a:t>
            </a:r>
          </a:p>
          <a:p>
            <a:pPr marL="285750" indent="-285750">
              <a:buFont typeface="Arial" panose="020B0604020202020204" pitchFamily="34" charset="0"/>
              <a:buChar char="•"/>
            </a:pPr>
            <a:r>
              <a:rPr lang="nl-NL" dirty="0"/>
              <a:t>Gedetailleerd overzicht </a:t>
            </a:r>
          </a:p>
          <a:p>
            <a:pPr marL="285750" indent="-285750">
              <a:buFont typeface="Arial" panose="020B0604020202020204" pitchFamily="34" charset="0"/>
              <a:buChar char="•"/>
            </a:pPr>
            <a:r>
              <a:rPr lang="nl-NL" dirty="0"/>
              <a:t>Uitgebreide berekening van te verrekenen bedragen</a:t>
            </a:r>
          </a:p>
          <a:p>
            <a:endParaRPr lang="nl-NL" dirty="0"/>
          </a:p>
        </p:txBody>
      </p:sp>
      <p:pic>
        <p:nvPicPr>
          <p:cNvPr id="4" name="Afbeelding 3">
            <a:extLst>
              <a:ext uri="{FF2B5EF4-FFF2-40B4-BE49-F238E27FC236}">
                <a16:creationId xmlns:a16="http://schemas.microsoft.com/office/drawing/2014/main" id="{23701665-9FD5-9484-3B6F-1184FCE317C5}"/>
              </a:ext>
            </a:extLst>
          </p:cNvPr>
          <p:cNvPicPr>
            <a:picLocks noChangeAspect="1"/>
          </p:cNvPicPr>
          <p:nvPr/>
        </p:nvPicPr>
        <p:blipFill>
          <a:blip r:embed="rId2"/>
          <a:srcRect t="12967" b="28650"/>
          <a:stretch/>
        </p:blipFill>
        <p:spPr>
          <a:xfrm>
            <a:off x="2447397" y="3861048"/>
            <a:ext cx="3535565" cy="2556339"/>
          </a:xfrm>
          <a:prstGeom prst="rect">
            <a:avLst/>
          </a:prstGeom>
        </p:spPr>
      </p:pic>
      <p:pic>
        <p:nvPicPr>
          <p:cNvPr id="5" name="Afbeelding 4">
            <a:extLst>
              <a:ext uri="{FF2B5EF4-FFF2-40B4-BE49-F238E27FC236}">
                <a16:creationId xmlns:a16="http://schemas.microsoft.com/office/drawing/2014/main" id="{167BE52F-8035-C259-D0DF-2CA1073667BD}"/>
              </a:ext>
            </a:extLst>
          </p:cNvPr>
          <p:cNvPicPr>
            <a:picLocks noChangeAspect="1"/>
          </p:cNvPicPr>
          <p:nvPr/>
        </p:nvPicPr>
        <p:blipFill>
          <a:blip r:embed="rId3"/>
          <a:srcRect r="6978"/>
          <a:stretch/>
        </p:blipFill>
        <p:spPr>
          <a:xfrm>
            <a:off x="6456040" y="3861048"/>
            <a:ext cx="4042080" cy="2556340"/>
          </a:xfrm>
          <a:prstGeom prst="rect">
            <a:avLst/>
          </a:prstGeom>
        </p:spPr>
      </p:pic>
    </p:spTree>
    <p:extLst>
      <p:ext uri="{BB962C8B-B14F-4D97-AF65-F5344CB8AC3E}">
        <p14:creationId xmlns:p14="http://schemas.microsoft.com/office/powerpoint/2010/main" val="18617001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C54FFE-6A45-488E-4A17-535192AFE5E5}"/>
              </a:ext>
            </a:extLst>
          </p:cNvPr>
          <p:cNvSpPr>
            <a:spLocks noGrp="1"/>
          </p:cNvSpPr>
          <p:nvPr>
            <p:ph type="title"/>
          </p:nvPr>
        </p:nvSpPr>
        <p:spPr/>
        <p:txBody>
          <a:bodyPr/>
          <a:lstStyle/>
          <a:p>
            <a:r>
              <a:rPr lang="nl-NL" dirty="0"/>
              <a:t>Van Standaardprijzen naar Risicoregeling GWW 1995</a:t>
            </a:r>
          </a:p>
        </p:txBody>
      </p:sp>
      <p:sp>
        <p:nvSpPr>
          <p:cNvPr id="3" name="Tijdelijke aanduiding voor inhoud 2">
            <a:extLst>
              <a:ext uri="{FF2B5EF4-FFF2-40B4-BE49-F238E27FC236}">
                <a16:creationId xmlns:a16="http://schemas.microsoft.com/office/drawing/2014/main" id="{D8101053-5130-F403-EA7F-24AE0BC887C4}"/>
              </a:ext>
            </a:extLst>
          </p:cNvPr>
          <p:cNvSpPr>
            <a:spLocks noGrp="1"/>
          </p:cNvSpPr>
          <p:nvPr>
            <p:ph idx="1"/>
          </p:nvPr>
        </p:nvSpPr>
        <p:spPr/>
        <p:txBody>
          <a:bodyPr/>
          <a:lstStyle/>
          <a:p>
            <a:pPr marL="285750" indent="-285750">
              <a:buFont typeface="Arial" panose="020B0604020202020204" pitchFamily="34" charset="0"/>
              <a:buChar char="•"/>
            </a:pPr>
            <a:r>
              <a:rPr lang="nl-NL" dirty="0"/>
              <a:t>Vereenvoudiging van de regeling</a:t>
            </a:r>
          </a:p>
          <a:p>
            <a:pPr marL="285750" indent="-285750">
              <a:buFont typeface="Arial" panose="020B0604020202020204" pitchFamily="34" charset="0"/>
              <a:buChar char="•"/>
            </a:pPr>
            <a:r>
              <a:rPr lang="nl-NL" dirty="0"/>
              <a:t>Indexcijfers in plaats van prijzen</a:t>
            </a:r>
          </a:p>
          <a:p>
            <a:pPr marL="285750" indent="-285750">
              <a:buFont typeface="Arial" panose="020B0604020202020204" pitchFamily="34" charset="0"/>
              <a:buChar char="•"/>
            </a:pPr>
            <a:r>
              <a:rPr lang="nl-NL" dirty="0"/>
              <a:t>Maandelijkse publicatie</a:t>
            </a:r>
          </a:p>
          <a:p>
            <a:pPr marL="285750" indent="-285750">
              <a:buFont typeface="Arial" panose="020B0604020202020204" pitchFamily="34" charset="0"/>
              <a:buChar char="•"/>
            </a:pPr>
            <a:r>
              <a:rPr lang="nl-NL" dirty="0"/>
              <a:t>17 kostengroepen voor lonen, brandstof en bouwstof</a:t>
            </a:r>
          </a:p>
          <a:p>
            <a:endParaRPr lang="nl-NL" dirty="0"/>
          </a:p>
          <a:p>
            <a:endParaRPr lang="nl-NL" dirty="0"/>
          </a:p>
        </p:txBody>
      </p:sp>
      <p:pic>
        <p:nvPicPr>
          <p:cNvPr id="4" name="Afbeelding 3">
            <a:extLst>
              <a:ext uri="{FF2B5EF4-FFF2-40B4-BE49-F238E27FC236}">
                <a16:creationId xmlns:a16="http://schemas.microsoft.com/office/drawing/2014/main" id="{D3F9C63A-0CA5-508E-E411-0FBD1BC50DF9}"/>
              </a:ext>
            </a:extLst>
          </p:cNvPr>
          <p:cNvPicPr>
            <a:picLocks noChangeAspect="1"/>
          </p:cNvPicPr>
          <p:nvPr/>
        </p:nvPicPr>
        <p:blipFill>
          <a:blip r:embed="rId2"/>
          <a:stretch>
            <a:fillRect/>
          </a:stretch>
        </p:blipFill>
        <p:spPr>
          <a:xfrm>
            <a:off x="5015880" y="3861630"/>
            <a:ext cx="6206014" cy="25733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Afbeelding 4">
            <a:extLst>
              <a:ext uri="{FF2B5EF4-FFF2-40B4-BE49-F238E27FC236}">
                <a16:creationId xmlns:a16="http://schemas.microsoft.com/office/drawing/2014/main" id="{9B2B1D31-C70E-C9F6-CB4A-C11DFD66B857}"/>
              </a:ext>
            </a:extLst>
          </p:cNvPr>
          <p:cNvPicPr>
            <a:picLocks noChangeAspect="1"/>
          </p:cNvPicPr>
          <p:nvPr/>
        </p:nvPicPr>
        <p:blipFill>
          <a:blip r:embed="rId3"/>
          <a:stretch>
            <a:fillRect/>
          </a:stretch>
        </p:blipFill>
        <p:spPr>
          <a:xfrm rot="21047587">
            <a:off x="2446031" y="3914682"/>
            <a:ext cx="1769182" cy="2467253"/>
          </a:xfrm>
          <a:prstGeom prst="rect">
            <a:avLst/>
          </a:prstGeom>
        </p:spPr>
      </p:pic>
    </p:spTree>
    <p:extLst>
      <p:ext uri="{BB962C8B-B14F-4D97-AF65-F5344CB8AC3E}">
        <p14:creationId xmlns:p14="http://schemas.microsoft.com/office/powerpoint/2010/main" val="41246578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0BC78D-6006-6AFE-0D41-9F22A1887175}"/>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3B4EDC40-991A-7AEC-7647-812A79994613}"/>
              </a:ext>
            </a:extLst>
          </p:cNvPr>
          <p:cNvSpPr>
            <a:spLocks noGrp="1"/>
          </p:cNvSpPr>
          <p:nvPr>
            <p:ph idx="1"/>
          </p:nvPr>
        </p:nvSpPr>
        <p:spPr/>
        <p:txBody>
          <a:bodyPr/>
          <a:lstStyle/>
          <a:p>
            <a:r>
              <a:rPr lang="nl-NL" sz="3200" b="1" dirty="0">
                <a:latin typeface="+mj-lt"/>
              </a:rPr>
              <a:t>Na meer dan 25 jaar….. </a:t>
            </a:r>
            <a:endParaRPr lang="nl-NL" dirty="0"/>
          </a:p>
          <a:p>
            <a:endParaRPr lang="nl-NL" sz="2400" dirty="0"/>
          </a:p>
          <a:p>
            <a:r>
              <a:rPr lang="nl-NL" sz="2400" dirty="0"/>
              <a:t>Enquête naar het gebruik van de huidige regeling</a:t>
            </a:r>
          </a:p>
          <a:p>
            <a:endParaRPr lang="nl-NL" dirty="0"/>
          </a:p>
          <a:p>
            <a:endParaRPr lang="nl-NL" dirty="0"/>
          </a:p>
        </p:txBody>
      </p:sp>
    </p:spTree>
    <p:extLst>
      <p:ext uri="{BB962C8B-B14F-4D97-AF65-F5344CB8AC3E}">
        <p14:creationId xmlns:p14="http://schemas.microsoft.com/office/powerpoint/2010/main" val="33831893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E42F19-41E8-E585-7A6E-51F81FF3C549}"/>
              </a:ext>
            </a:extLst>
          </p:cNvPr>
          <p:cNvSpPr>
            <a:spLocks noGrp="1"/>
          </p:cNvSpPr>
          <p:nvPr>
            <p:ph type="title"/>
          </p:nvPr>
        </p:nvSpPr>
        <p:spPr/>
        <p:txBody>
          <a:bodyPr/>
          <a:lstStyle/>
          <a:p>
            <a:r>
              <a:rPr lang="nl-NL" dirty="0"/>
              <a:t>Enquête naar het gebruik huidige regeling</a:t>
            </a:r>
          </a:p>
        </p:txBody>
      </p:sp>
      <p:sp>
        <p:nvSpPr>
          <p:cNvPr id="3" name="Tijdelijke aanduiding voor inhoud 2">
            <a:extLst>
              <a:ext uri="{FF2B5EF4-FFF2-40B4-BE49-F238E27FC236}">
                <a16:creationId xmlns:a16="http://schemas.microsoft.com/office/drawing/2014/main" id="{F38F2421-0850-05E1-3056-34F1B939F6E0}"/>
              </a:ext>
            </a:extLst>
          </p:cNvPr>
          <p:cNvSpPr>
            <a:spLocks noGrp="1"/>
          </p:cNvSpPr>
          <p:nvPr>
            <p:ph idx="1"/>
          </p:nvPr>
        </p:nvSpPr>
        <p:spPr/>
        <p:txBody>
          <a:bodyPr/>
          <a:lstStyle/>
          <a:p>
            <a:pPr marL="285750" indent="-285750">
              <a:buFont typeface="Arial" panose="020B0604020202020204" pitchFamily="34" charset="0"/>
              <a:buChar char="•"/>
            </a:pPr>
            <a:r>
              <a:rPr lang="nl-NL" dirty="0"/>
              <a:t>Enquête vond plaats in 2023</a:t>
            </a:r>
          </a:p>
          <a:p>
            <a:pPr marL="285750" indent="-285750">
              <a:buFont typeface="Arial" panose="020B0604020202020204" pitchFamily="34" charset="0"/>
              <a:buChar char="•"/>
            </a:pPr>
            <a:r>
              <a:rPr lang="nl-NL" dirty="0"/>
              <a:t>Respons van 196 personen</a:t>
            </a:r>
          </a:p>
          <a:p>
            <a:pPr lvl="2">
              <a:buFont typeface="Arial" panose="020B0604020202020204" pitchFamily="34" charset="0"/>
              <a:buChar char="•"/>
            </a:pPr>
            <a:r>
              <a:rPr lang="nl-NL" dirty="0"/>
              <a:t>55% opdrachtgever</a:t>
            </a:r>
          </a:p>
          <a:p>
            <a:pPr lvl="2">
              <a:buFont typeface="Arial" panose="020B0604020202020204" pitchFamily="34" charset="0"/>
              <a:buChar char="•"/>
            </a:pPr>
            <a:r>
              <a:rPr lang="nl-NL" dirty="0"/>
              <a:t>23% aannemer</a:t>
            </a:r>
          </a:p>
          <a:p>
            <a:pPr lvl="2">
              <a:buFont typeface="Arial" panose="020B0604020202020204" pitchFamily="34" charset="0"/>
              <a:buChar char="•"/>
            </a:pPr>
            <a:r>
              <a:rPr lang="nl-NL" dirty="0"/>
              <a:t>20% adviesbureau</a:t>
            </a:r>
          </a:p>
          <a:p>
            <a:pPr lvl="2">
              <a:buFont typeface="Arial" panose="020B0604020202020204" pitchFamily="34" charset="0"/>
              <a:buChar char="•"/>
            </a:pPr>
            <a:r>
              <a:rPr lang="nl-NL" dirty="0"/>
              <a:t>2% overig</a:t>
            </a:r>
          </a:p>
          <a:p>
            <a:pPr lvl="2">
              <a:buFont typeface="Arial" panose="020B0604020202020204" pitchFamily="34" charset="0"/>
              <a:buChar char="•"/>
            </a:pPr>
            <a:endParaRPr lang="nl-NL" sz="1400" dirty="0"/>
          </a:p>
          <a:p>
            <a:endParaRPr lang="nl-NL" dirty="0"/>
          </a:p>
        </p:txBody>
      </p:sp>
    </p:spTree>
    <p:extLst>
      <p:ext uri="{BB962C8B-B14F-4D97-AF65-F5344CB8AC3E}">
        <p14:creationId xmlns:p14="http://schemas.microsoft.com/office/powerpoint/2010/main" val="273330495"/>
      </p:ext>
    </p:extLst>
  </p:cSld>
  <p:clrMapOvr>
    <a:masterClrMapping/>
  </p:clrMapOvr>
</p:sld>
</file>

<file path=ppt/theme/theme1.xml><?xml version="1.0" encoding="utf-8"?>
<a:theme xmlns:a="http://schemas.openxmlformats.org/drawingml/2006/main" name="Kantoorthema">
  <a:themeElements>
    <a:clrScheme name="Bouwend Nederland">
      <a:dk1>
        <a:sysClr val="windowText" lastClr="000000"/>
      </a:dk1>
      <a:lt1>
        <a:sysClr val="window" lastClr="FFFFFF"/>
      </a:lt1>
      <a:dk2>
        <a:srgbClr val="00205B"/>
      </a:dk2>
      <a:lt2>
        <a:srgbClr val="D0D3D4"/>
      </a:lt2>
      <a:accent1>
        <a:srgbClr val="43B02A"/>
      </a:accent1>
      <a:accent2>
        <a:srgbClr val="A50034"/>
      </a:accent2>
      <a:accent3>
        <a:srgbClr val="287DA1"/>
      </a:accent3>
      <a:accent4>
        <a:srgbClr val="8DC8E8"/>
      </a:accent4>
      <a:accent5>
        <a:srgbClr val="ED8B00"/>
      </a:accent5>
      <a:accent6>
        <a:srgbClr val="F2C75C"/>
      </a:accent6>
      <a:hlink>
        <a:srgbClr val="8E3A80"/>
      </a:hlink>
      <a:folHlink>
        <a:srgbClr val="B1A2CA"/>
      </a:folHlink>
    </a:clrScheme>
    <a:fontScheme name="Bouwend Nederland">
      <a:majorFont>
        <a:latin typeface="Century Gothic"/>
        <a:ea typeface=""/>
        <a:cs typeface=""/>
      </a:majorFont>
      <a:minorFont>
        <a:latin typeface="Daytona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Bouwend Nederland Template.potx" id="{CBCA7489-1395-49E7-A631-392EECDC765F}" vid="{D2116C79-D4D3-436D-A85E-643E26BD14C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8">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C2EA9A9D-DCA9-4652-9906-5CE114833282}">
  <we:reference id="wa200000729" version="3.12.176.0" store="en-US" storeType="OMEX"/>
  <we:alternateReferences>
    <we:reference id="wa200000729" version="3.12.176.0" store="en-US"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62c00f2c-fd33-48d2-98e1-22a5112fd8c2" xsi:nil="true"/>
    <lcf76f155ced4ddcb4097134ff3c332f xmlns="c1eea924-91f5-48c1-adf7-dad22b800e7d">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959AB497ACD9541A29082753E4C7CAB" ma:contentTypeVersion="12" ma:contentTypeDescription="Een nieuw document maken." ma:contentTypeScope="" ma:versionID="d8c1579049b6495a34d3d3cbe5439259">
  <xsd:schema xmlns:xsd="http://www.w3.org/2001/XMLSchema" xmlns:xs="http://www.w3.org/2001/XMLSchema" xmlns:p="http://schemas.microsoft.com/office/2006/metadata/properties" xmlns:ns2="2c9da10c-1ea0-4709-bb0a-1f620d8aff14" xmlns:ns3="e5b66a21-7bf8-4776-912b-5fbec1f9cfed" targetNamespace="http://schemas.microsoft.com/office/2006/metadata/properties" ma:root="true" ma:fieldsID="18fc252d94f4c99a2605c808e5a07ae8" ns2:_="" ns3:_="">
    <xsd:import namespace="2c9da10c-1ea0-4709-bb0a-1f620d8aff14"/>
    <xsd:import namespace="e5b66a21-7bf8-4776-912b-5fbec1f9cfed"/>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SearchProperties" minOccurs="0"/>
                <xsd:element ref="ns3:MediaServiceObjectDetectorVersion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9da10c-1ea0-4709-bb0a-1f620d8aff14" elementFormDefault="qualified">
    <xsd:import namespace="http://schemas.microsoft.com/office/2006/documentManagement/types"/>
    <xsd:import namespace="http://schemas.microsoft.com/office/infopath/2007/PartnerControls"/>
    <xsd:element name="_dlc_DocId" ma:index="8" nillable="true" ma:displayName="Waarde van de document-id" ma:description="De waarde van de document-id die aan dit item is toegewezen." ma:internalName="_dlc_DocId" ma:readOnly="true">
      <xsd:simpleType>
        <xsd:restriction base="dms:Text"/>
      </xsd:simpleType>
    </xsd:element>
    <xsd:element name="_dlc_DocIdUrl" ma:index="9" nillable="true" ma:displayName="Document-id" ma:description="Permanente koppeling naar dit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22" nillable="true" ma:displayName="Taxonomy Catch All Column" ma:hidden="true" ma:list="{b7e70116-9f5c-4917-8a9a-b60e98eafbc9}" ma:internalName="TaxCatchAll" ma:showField="CatchAllData" ma:web="2c9da10c-1ea0-4709-bb0a-1f620d8aff1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5b66a21-7bf8-4776-912b-5fbec1f9cfed"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SearchProperties" ma:index="18" nillable="true" ma:displayName="MediaServiceSearchProperties" ma:hidden="true" ma:internalName="MediaServiceSearchProperties" ma:readOnly="true">
      <xsd:simpleType>
        <xsd:restriction base="dms:Note"/>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lcf76f155ced4ddcb4097134ff3c332f" ma:index="21" nillable="true" ma:taxonomy="true" ma:internalName="lcf76f155ced4ddcb4097134ff3c332f" ma:taxonomyFieldName="MediaServiceImageTags" ma:displayName="Afbeeldingtags" ma:readOnly="false" ma:fieldId="{5cf76f15-5ced-4ddc-b409-7134ff3c332f}" ma:taxonomyMulti="true" ma:sspId="a1405862-b7ec-4b02-bc6f-63ac570c1902"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ct:contentTypeSchema xmlns:ct="http://schemas.microsoft.com/office/2006/metadata/contentType" xmlns:ma="http://schemas.microsoft.com/office/2006/metadata/properties/metaAttributes" ct:_="" ma:_="" ma:contentTypeName="Document" ma:contentTypeID="0x010100944D84FA989F1842B722BAC8F745C06A" ma:contentTypeVersion="12" ma:contentTypeDescription="Een nieuw document maken." ma:contentTypeScope="" ma:versionID="4b0cba632a7aa841178c113af389f5d6">
  <xsd:schema xmlns:xsd="http://www.w3.org/2001/XMLSchema" xmlns:xs="http://www.w3.org/2001/XMLSchema" xmlns:p="http://schemas.microsoft.com/office/2006/metadata/properties" xmlns:ns2="c1eea924-91f5-48c1-adf7-dad22b800e7d" xmlns:ns3="62c00f2c-fd33-48d2-98e1-22a5112fd8c2" targetNamespace="http://schemas.microsoft.com/office/2006/metadata/properties" ma:root="true" ma:fieldsID="9c5b1108b248028003a6065eeb51c5ff" ns2:_="" ns3:_="">
    <xsd:import namespace="c1eea924-91f5-48c1-adf7-dad22b800e7d"/>
    <xsd:import namespace="62c00f2c-fd33-48d2-98e1-22a5112fd8c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eea924-91f5-48c1-adf7-dad22b800e7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Afbeeldingtags" ma:readOnly="false" ma:fieldId="{5cf76f15-5ced-4ddc-b409-7134ff3c332f}" ma:taxonomyMulti="true" ma:sspId="8945804c-9eb6-48a5-b807-336d562bff4b"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2c00f2c-fd33-48d2-98e1-22a5112fd8c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240b4bfc-7550-4dea-88fd-9dc4b3772a1a}" ma:internalName="TaxCatchAll" ma:showField="CatchAllData" ma:web="62c00f2c-fd33-48d2-98e1-22a5112fd8c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F34FAC0-93C5-4B79-ACED-46139E778CA0}">
  <ds:schemaRefs>
    <ds:schemaRef ds:uri="http://schemas.microsoft.com/sharepoint/v3/contenttype/forms"/>
  </ds:schemaRefs>
</ds:datastoreItem>
</file>

<file path=customXml/itemProps2.xml><?xml version="1.0" encoding="utf-8"?>
<ds:datastoreItem xmlns:ds="http://schemas.openxmlformats.org/officeDocument/2006/customXml" ds:itemID="{D5A744E8-1B8E-4E7D-BC59-EE7BF4E3EFB1}">
  <ds:schemaRefs>
    <ds:schemaRef ds:uri="http://purl.org/dc/elements/1.1/"/>
    <ds:schemaRef ds:uri="e5b66a21-7bf8-4776-912b-5fbec1f9cfed"/>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schemas.microsoft.com/office/infopath/2007/PartnerControls"/>
    <ds:schemaRef ds:uri="2c9da10c-1ea0-4709-bb0a-1f620d8aff14"/>
    <ds:schemaRef ds:uri="http://www.w3.org/XML/1998/namespace"/>
    <ds:schemaRef ds:uri="http://purl.org/dc/dcmitype/"/>
  </ds:schemaRefs>
</ds:datastoreItem>
</file>

<file path=customXml/itemProps3.xml><?xml version="1.0" encoding="utf-8"?>
<ds:datastoreItem xmlns:ds="http://schemas.openxmlformats.org/officeDocument/2006/customXml" ds:itemID="{499AD358-D856-4E52-94F6-13FADDE8B7B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c9da10c-1ea0-4709-bb0a-1f620d8aff14"/>
    <ds:schemaRef ds:uri="e5b66a21-7bf8-4776-912b-5fbec1f9cfe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C4396AAA-B62E-4606-A531-A12035984415}"/>
</file>

<file path=docProps/app.xml><?xml version="1.0" encoding="utf-8"?>
<Properties xmlns="http://schemas.openxmlformats.org/officeDocument/2006/extended-properties" xmlns:vt="http://schemas.openxmlformats.org/officeDocument/2006/docPropsVTypes">
  <Template>Bouwend Nederland Template</Template>
  <TotalTime>272</TotalTime>
  <Words>633</Words>
  <Application>Microsoft Office PowerPoint</Application>
  <PresentationFormat>Breedbeeld</PresentationFormat>
  <Paragraphs>128</Paragraphs>
  <Slides>26</Slides>
  <Notes>0</Notes>
  <HiddenSlides>0</HiddenSlides>
  <MMClips>0</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26</vt:i4>
      </vt:variant>
    </vt:vector>
  </HeadingPairs>
  <TitlesOfParts>
    <vt:vector size="34" baseType="lpstr">
      <vt:lpstr>Arial</vt:lpstr>
      <vt:lpstr>Calibri</vt:lpstr>
      <vt:lpstr>Century Gothic</vt:lpstr>
      <vt:lpstr>Courier New</vt:lpstr>
      <vt:lpstr>Daytona Condensed</vt:lpstr>
      <vt:lpstr>Daytona Condensed Light</vt:lpstr>
      <vt:lpstr>Wingdings</vt:lpstr>
      <vt:lpstr>Kantoorthema</vt:lpstr>
      <vt:lpstr>Wat brengt de vernieuwde Risicoregeling met zich mee?</vt:lpstr>
      <vt:lpstr>Verschil  Risicoregeling en Indexeringsregeling</vt:lpstr>
      <vt:lpstr>PowerPoint-presentatie</vt:lpstr>
      <vt:lpstr>Van overheid naar C∙R∙O∙W</vt:lpstr>
      <vt:lpstr>Van overheid naar C∙R∙O∙W</vt:lpstr>
      <vt:lpstr>Standaardprijzen en normlonen</vt:lpstr>
      <vt:lpstr>Van Standaardprijzen naar Risicoregeling GWW 1995</vt:lpstr>
      <vt:lpstr>PowerPoint-presentatie</vt:lpstr>
      <vt:lpstr>Enquête naar het gebruik huidige regeling</vt:lpstr>
      <vt:lpstr>Enquête naar het gebruik huidige regeling</vt:lpstr>
      <vt:lpstr>Enquête naar het gebruik huidige regeling</vt:lpstr>
      <vt:lpstr>Besluit van de Raad Risico- en Indexeringsregelingen</vt:lpstr>
      <vt:lpstr>PowerPoint-presentatie</vt:lpstr>
      <vt:lpstr>De belangrijkste wijzigingen</vt:lpstr>
      <vt:lpstr>Wat blijft gelijk</vt:lpstr>
      <vt:lpstr>Wat blijft gelijk</vt:lpstr>
      <vt:lpstr>Regeling is altijd van toepassing</vt:lpstr>
      <vt:lpstr>Drempels zijn vervallen</vt:lpstr>
      <vt:lpstr>Drempels zijn vervallen, maar….</vt:lpstr>
      <vt:lpstr>4-wekelijkse termijnen voor verrekening</vt:lpstr>
      <vt:lpstr>Tijdfactor vervalt</vt:lpstr>
      <vt:lpstr>Tijdfactor vervalt</vt:lpstr>
      <vt:lpstr>Tijdfactor vervalt</vt:lpstr>
      <vt:lpstr>Wat is nieuw?</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Ron Wesseling</dc:creator>
  <cp:lastModifiedBy>Teunissen, Jacques</cp:lastModifiedBy>
  <cp:revision>3</cp:revision>
  <dcterms:created xsi:type="dcterms:W3CDTF">2025-09-16T07:41:52Z</dcterms:created>
  <dcterms:modified xsi:type="dcterms:W3CDTF">2025-09-30T14:25:58Z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107500</vt:r8>
  </property>
  <property fmtid="{D5CDD505-2E9C-101B-9397-08002B2CF9AE}" pid="3" name="ContentTypeId">
    <vt:lpwstr>0x010100944D84FA989F1842B722BAC8F745C06A</vt:lpwstr>
  </property>
  <property fmtid="{D5CDD505-2E9C-101B-9397-08002B2CF9AE}" pid="4" name="ComplianceAssetId">
    <vt:lpwstr/>
  </property>
  <property fmtid="{D5CDD505-2E9C-101B-9397-08002B2CF9AE}" pid="5" name="_dlc_DocIdItemGuid">
    <vt:lpwstr>9d25c372-1b65-4b4b-80af-b5782dc76bba</vt:lpwstr>
  </property>
  <property fmtid="{D5CDD505-2E9C-101B-9397-08002B2CF9AE}" pid="6" name="_ExtendedDescription">
    <vt:lpwstr/>
  </property>
  <property fmtid="{D5CDD505-2E9C-101B-9397-08002B2CF9AE}" pid="7" name="MediaServiceImageTags">
    <vt:lpwstr/>
  </property>
</Properties>
</file>