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1"/>
  </p:notesMasterIdLst>
  <p:sldIdLst>
    <p:sldId id="256" r:id="rId5"/>
    <p:sldId id="1637156343" r:id="rId6"/>
    <p:sldId id="298" r:id="rId7"/>
    <p:sldId id="1637156341" r:id="rId8"/>
    <p:sldId id="1637156342" r:id="rId9"/>
    <p:sldId id="1637156344" r:id="rId10"/>
    <p:sldId id="316" r:id="rId11"/>
    <p:sldId id="1637156338" r:id="rId12"/>
    <p:sldId id="274" r:id="rId13"/>
    <p:sldId id="275" r:id="rId14"/>
    <p:sldId id="1637156345" r:id="rId15"/>
    <p:sldId id="1637156347" r:id="rId16"/>
    <p:sldId id="1637156350" r:id="rId17"/>
    <p:sldId id="1637156349" r:id="rId18"/>
    <p:sldId id="1637156351" r:id="rId19"/>
    <p:sldId id="1637156352" r:id="rId20"/>
  </p:sldIdLst>
  <p:sldSz cx="9144000" cy="5143500" type="screen16x9"/>
  <p:notesSz cx="6797675" cy="9926638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439"/>
    <a:srgbClr val="4697CF"/>
    <a:srgbClr val="2F3C67"/>
    <a:srgbClr val="D6C7A1"/>
    <a:srgbClr val="00A0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A77CFD-C7E2-4189-ABEC-14A618334C10}" v="1" dt="2025-09-29T08:55:50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66382" autoAdjust="0"/>
  </p:normalViewPr>
  <p:slideViewPr>
    <p:cSldViewPr snapToGrid="0" snapToObjects="1">
      <p:cViewPr varScale="1">
        <p:scale>
          <a:sx n="55" d="100"/>
          <a:sy n="55" d="100"/>
        </p:scale>
        <p:origin x="160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e Water" userId="21414d78-1426-4924-9b81-090af19cac21" providerId="ADAL" clId="{94A77CFD-C7E2-4189-ABEC-14A618334C10}"/>
    <pc:docChg chg="modSld modNotesMaster">
      <pc:chgData name="Tom de Water" userId="21414d78-1426-4924-9b81-090af19cac21" providerId="ADAL" clId="{94A77CFD-C7E2-4189-ABEC-14A618334C10}" dt="2025-09-30T10:38:22.983" v="129" actId="5793"/>
      <pc:docMkLst>
        <pc:docMk/>
      </pc:docMkLst>
      <pc:sldChg chg="modNotesTx">
        <pc:chgData name="Tom de Water" userId="21414d78-1426-4924-9b81-090af19cac21" providerId="ADAL" clId="{94A77CFD-C7E2-4189-ABEC-14A618334C10}" dt="2025-09-29T09:21:45.713" v="89" actId="20577"/>
        <pc:sldMkLst>
          <pc:docMk/>
          <pc:sldMk cId="4073342642" sldId="275"/>
        </pc:sldMkLst>
      </pc:sldChg>
      <pc:sldChg chg="modSp mod">
        <pc:chgData name="Tom de Water" userId="21414d78-1426-4924-9b81-090af19cac21" providerId="ADAL" clId="{94A77CFD-C7E2-4189-ABEC-14A618334C10}" dt="2025-09-30T10:38:22.983" v="129" actId="5793"/>
        <pc:sldMkLst>
          <pc:docMk/>
          <pc:sldMk cId="1458704599" sldId="316"/>
        </pc:sldMkLst>
        <pc:spChg chg="mod">
          <ac:chgData name="Tom de Water" userId="21414d78-1426-4924-9b81-090af19cac21" providerId="ADAL" clId="{94A77CFD-C7E2-4189-ABEC-14A618334C10}" dt="2025-09-30T10:38:22.983" v="129" actId="5793"/>
          <ac:spMkLst>
            <pc:docMk/>
            <pc:sldMk cId="1458704599" sldId="316"/>
            <ac:spMk id="7" creationId="{24733942-D481-E013-D747-EE74CA632792}"/>
          </ac:spMkLst>
        </pc:spChg>
      </pc:sldChg>
      <pc:sldChg chg="modNotesTx">
        <pc:chgData name="Tom de Water" userId="21414d78-1426-4924-9b81-090af19cac21" providerId="ADAL" clId="{94A77CFD-C7E2-4189-ABEC-14A618334C10}" dt="2025-09-29T09:36:09.960" v="103" actId="20577"/>
        <pc:sldMkLst>
          <pc:docMk/>
          <pc:sldMk cId="1063606582" sldId="1637156338"/>
        </pc:sldMkLst>
      </pc:sldChg>
      <pc:sldChg chg="modNotesTx">
        <pc:chgData name="Tom de Water" userId="21414d78-1426-4924-9b81-090af19cac21" providerId="ADAL" clId="{94A77CFD-C7E2-4189-ABEC-14A618334C10}" dt="2025-09-29T09:18:05.126" v="2" actId="20577"/>
        <pc:sldMkLst>
          <pc:docMk/>
          <pc:sldMk cId="1354829260" sldId="1637156345"/>
        </pc:sldMkLst>
      </pc:sldChg>
    </pc:docChg>
  </pc:docChgLst>
  <pc:docChgLst>
    <pc:chgData name="Erica van Doorn" userId="195cd88e-1bab-4ae4-82ed-2bb111da1bf3" providerId="ADAL" clId="{C367BC08-1327-4969-99C7-612CEADEA4B0}"/>
    <pc:docChg chg="undo custSel addSld delSld modSld sldOrd">
      <pc:chgData name="Erica van Doorn" userId="195cd88e-1bab-4ae4-82ed-2bb111da1bf3" providerId="ADAL" clId="{C367BC08-1327-4969-99C7-612CEADEA4B0}" dt="2025-08-27T06:12:52.110" v="595" actId="6549"/>
      <pc:docMkLst>
        <pc:docMk/>
      </pc:docMkLst>
      <pc:sldChg chg="del ord">
        <pc:chgData name="Erica van Doorn" userId="195cd88e-1bab-4ae4-82ed-2bb111da1bf3" providerId="ADAL" clId="{C367BC08-1327-4969-99C7-612CEADEA4B0}" dt="2025-08-27T06:10:21.137" v="569" actId="47"/>
        <pc:sldMkLst>
          <pc:docMk/>
          <pc:sldMk cId="3627787798" sldId="257"/>
        </pc:sldMkLst>
      </pc:sldChg>
      <pc:sldChg chg="del ord">
        <pc:chgData name="Erica van Doorn" userId="195cd88e-1bab-4ae4-82ed-2bb111da1bf3" providerId="ADAL" clId="{C367BC08-1327-4969-99C7-612CEADEA4B0}" dt="2025-08-27T06:10:21.137" v="569" actId="47"/>
        <pc:sldMkLst>
          <pc:docMk/>
          <pc:sldMk cId="3123455219" sldId="258"/>
        </pc:sldMkLst>
      </pc:sldChg>
      <pc:sldChg chg="del">
        <pc:chgData name="Erica van Doorn" userId="195cd88e-1bab-4ae4-82ed-2bb111da1bf3" providerId="ADAL" clId="{C367BC08-1327-4969-99C7-612CEADEA4B0}" dt="2025-08-27T06:10:21.137" v="569" actId="47"/>
        <pc:sldMkLst>
          <pc:docMk/>
          <pc:sldMk cId="1469319911" sldId="263"/>
        </pc:sldMkLst>
      </pc:sldChg>
      <pc:sldChg chg="del ord">
        <pc:chgData name="Erica van Doorn" userId="195cd88e-1bab-4ae4-82ed-2bb111da1bf3" providerId="ADAL" clId="{C367BC08-1327-4969-99C7-612CEADEA4B0}" dt="2025-08-27T06:10:21.137" v="569" actId="47"/>
        <pc:sldMkLst>
          <pc:docMk/>
          <pc:sldMk cId="2044655955" sldId="264"/>
        </pc:sldMkLst>
      </pc:sldChg>
      <pc:sldChg chg="del ord">
        <pc:chgData name="Erica van Doorn" userId="195cd88e-1bab-4ae4-82ed-2bb111da1bf3" providerId="ADAL" clId="{C367BC08-1327-4969-99C7-612CEADEA4B0}" dt="2025-08-27T06:10:21.137" v="569" actId="47"/>
        <pc:sldMkLst>
          <pc:docMk/>
          <pc:sldMk cId="109797204" sldId="265"/>
        </pc:sldMkLst>
      </pc:sldChg>
      <pc:sldChg chg="del ord">
        <pc:chgData name="Erica van Doorn" userId="195cd88e-1bab-4ae4-82ed-2bb111da1bf3" providerId="ADAL" clId="{C367BC08-1327-4969-99C7-612CEADEA4B0}" dt="2025-08-27T06:10:21.137" v="569" actId="47"/>
        <pc:sldMkLst>
          <pc:docMk/>
          <pc:sldMk cId="3116103315" sldId="266"/>
        </pc:sldMkLst>
      </pc:sldChg>
      <pc:sldChg chg="del">
        <pc:chgData name="Erica van Doorn" userId="195cd88e-1bab-4ae4-82ed-2bb111da1bf3" providerId="ADAL" clId="{C367BC08-1327-4969-99C7-612CEADEA4B0}" dt="2025-08-27T06:10:21.137" v="569" actId="47"/>
        <pc:sldMkLst>
          <pc:docMk/>
          <pc:sldMk cId="189398409" sldId="267"/>
        </pc:sldMkLst>
      </pc:sldChg>
      <pc:sldChg chg="del">
        <pc:chgData name="Erica van Doorn" userId="195cd88e-1bab-4ae4-82ed-2bb111da1bf3" providerId="ADAL" clId="{C367BC08-1327-4969-99C7-612CEADEA4B0}" dt="2025-08-27T06:10:21.137" v="569" actId="47"/>
        <pc:sldMkLst>
          <pc:docMk/>
          <pc:sldMk cId="2287601112" sldId="268"/>
        </pc:sldMkLst>
      </pc:sldChg>
      <pc:sldChg chg="del">
        <pc:chgData name="Erica van Doorn" userId="195cd88e-1bab-4ae4-82ed-2bb111da1bf3" providerId="ADAL" clId="{C367BC08-1327-4969-99C7-612CEADEA4B0}" dt="2025-08-27T06:10:21.137" v="569" actId="47"/>
        <pc:sldMkLst>
          <pc:docMk/>
          <pc:sldMk cId="2454719646" sldId="269"/>
        </pc:sldMkLst>
      </pc:sldChg>
      <pc:sldChg chg="del">
        <pc:chgData name="Erica van Doorn" userId="195cd88e-1bab-4ae4-82ed-2bb111da1bf3" providerId="ADAL" clId="{C367BC08-1327-4969-99C7-612CEADEA4B0}" dt="2025-08-27T06:10:21.137" v="569" actId="47"/>
        <pc:sldMkLst>
          <pc:docMk/>
          <pc:sldMk cId="2485808635" sldId="272"/>
        </pc:sldMkLst>
      </pc:sldChg>
      <pc:sldChg chg="addSp delSp modSp mod modClrScheme chgLayout">
        <pc:chgData name="Erica van Doorn" userId="195cd88e-1bab-4ae4-82ed-2bb111da1bf3" providerId="ADAL" clId="{C367BC08-1327-4969-99C7-612CEADEA4B0}" dt="2025-08-27T06:00:08.026" v="398" actId="14100"/>
        <pc:sldMkLst>
          <pc:docMk/>
          <pc:sldMk cId="1579825238" sldId="274"/>
        </pc:sldMkLst>
      </pc:sldChg>
      <pc:sldChg chg="addSp delSp modSp mod modClrScheme chgLayout">
        <pc:chgData name="Erica van Doorn" userId="195cd88e-1bab-4ae4-82ed-2bb111da1bf3" providerId="ADAL" clId="{C367BC08-1327-4969-99C7-612CEADEA4B0}" dt="2025-08-27T06:03:39.117" v="445" actId="1076"/>
        <pc:sldMkLst>
          <pc:docMk/>
          <pc:sldMk cId="4073342642" sldId="275"/>
        </pc:sldMkLst>
      </pc:sldChg>
      <pc:sldChg chg="del">
        <pc:chgData name="Erica van Doorn" userId="195cd88e-1bab-4ae4-82ed-2bb111da1bf3" providerId="ADAL" clId="{C367BC08-1327-4969-99C7-612CEADEA4B0}" dt="2025-08-27T06:06:56.263" v="504" actId="2696"/>
        <pc:sldMkLst>
          <pc:docMk/>
          <pc:sldMk cId="2575450537" sldId="276"/>
        </pc:sldMkLst>
      </pc:sldChg>
      <pc:sldChg chg="del">
        <pc:chgData name="Erica van Doorn" userId="195cd88e-1bab-4ae4-82ed-2bb111da1bf3" providerId="ADAL" clId="{C367BC08-1327-4969-99C7-612CEADEA4B0}" dt="2025-08-27T06:05:11.240" v="460" actId="2696"/>
        <pc:sldMkLst>
          <pc:docMk/>
          <pc:sldMk cId="3316066483" sldId="291"/>
        </pc:sldMkLst>
      </pc:sldChg>
      <pc:sldChg chg="del">
        <pc:chgData name="Erica van Doorn" userId="195cd88e-1bab-4ae4-82ed-2bb111da1bf3" providerId="ADAL" clId="{C367BC08-1327-4969-99C7-612CEADEA4B0}" dt="2025-08-26T08:44:41.749" v="15" actId="47"/>
        <pc:sldMkLst>
          <pc:docMk/>
          <pc:sldMk cId="2673496502" sldId="294"/>
        </pc:sldMkLst>
      </pc:sldChg>
      <pc:sldChg chg="addSp delSp modSp del mod">
        <pc:chgData name="Erica van Doorn" userId="195cd88e-1bab-4ae4-82ed-2bb111da1bf3" providerId="ADAL" clId="{C367BC08-1327-4969-99C7-612CEADEA4B0}" dt="2025-08-26T08:48:48.690" v="97" actId="47"/>
        <pc:sldMkLst>
          <pc:docMk/>
          <pc:sldMk cId="274367685" sldId="297"/>
        </pc:sldMkLst>
      </pc:sldChg>
      <pc:sldChg chg="delSp modSp mod ord modClrScheme chgLayout">
        <pc:chgData name="Erica van Doorn" userId="195cd88e-1bab-4ae4-82ed-2bb111da1bf3" providerId="ADAL" clId="{C367BC08-1327-4969-99C7-612CEADEA4B0}" dt="2025-08-26T08:48:59.759" v="99"/>
        <pc:sldMkLst>
          <pc:docMk/>
          <pc:sldMk cId="1574156907" sldId="298"/>
        </pc:sldMkLst>
      </pc:sldChg>
      <pc:sldChg chg="addSp delSp modSp mod modClrScheme chgLayout">
        <pc:chgData name="Erica van Doorn" userId="195cd88e-1bab-4ae4-82ed-2bb111da1bf3" providerId="ADAL" clId="{C367BC08-1327-4969-99C7-612CEADEA4B0}" dt="2025-08-26T08:53:55.845" v="199" actId="478"/>
        <pc:sldMkLst>
          <pc:docMk/>
          <pc:sldMk cId="1458704599" sldId="316"/>
        </pc:sldMkLst>
      </pc:sldChg>
      <pc:sldChg chg="del">
        <pc:chgData name="Erica van Doorn" userId="195cd88e-1bab-4ae4-82ed-2bb111da1bf3" providerId="ADAL" clId="{C367BC08-1327-4969-99C7-612CEADEA4B0}" dt="2025-08-27T06:07:56.700" v="515" actId="2696"/>
        <pc:sldMkLst>
          <pc:docMk/>
          <pc:sldMk cId="0" sldId="360"/>
        </pc:sldMkLst>
      </pc:sldChg>
      <pc:sldChg chg="addSp delSp modSp mod modClrScheme chgLayout">
        <pc:chgData name="Erica van Doorn" userId="195cd88e-1bab-4ae4-82ed-2bb111da1bf3" providerId="ADAL" clId="{C367BC08-1327-4969-99C7-612CEADEA4B0}" dt="2025-08-26T14:07:34.052" v="362" actId="113"/>
        <pc:sldMkLst>
          <pc:docMk/>
          <pc:sldMk cId="1063606582" sldId="1637156338"/>
        </pc:sldMkLst>
      </pc:sldChg>
      <pc:sldChg chg="del">
        <pc:chgData name="Erica van Doorn" userId="195cd88e-1bab-4ae4-82ed-2bb111da1bf3" providerId="ADAL" clId="{C367BC08-1327-4969-99C7-612CEADEA4B0}" dt="2025-08-27T06:09:33.243" v="530" actId="2696"/>
        <pc:sldMkLst>
          <pc:docMk/>
          <pc:sldMk cId="1013774917" sldId="1637156339"/>
        </pc:sldMkLst>
      </pc:sldChg>
      <pc:sldChg chg="del">
        <pc:chgData name="Erica van Doorn" userId="195cd88e-1bab-4ae4-82ed-2bb111da1bf3" providerId="ADAL" clId="{C367BC08-1327-4969-99C7-612CEADEA4B0}" dt="2025-08-27T06:10:11.013" v="568" actId="2696"/>
        <pc:sldMkLst>
          <pc:docMk/>
          <pc:sldMk cId="3351477576" sldId="1637156340"/>
        </pc:sldMkLst>
      </pc:sldChg>
      <pc:sldChg chg="addSp delSp modSp mod modClrScheme delAnim chgLayout">
        <pc:chgData name="Erica van Doorn" userId="195cd88e-1bab-4ae4-82ed-2bb111da1bf3" providerId="ADAL" clId="{C367BC08-1327-4969-99C7-612CEADEA4B0}" dt="2025-08-26T08:50:52.479" v="134" actId="5793"/>
        <pc:sldMkLst>
          <pc:docMk/>
          <pc:sldMk cId="2740066970" sldId="1637156341"/>
        </pc:sldMkLst>
      </pc:sldChg>
      <pc:sldChg chg="delSp modSp mod modClrScheme chgLayout">
        <pc:chgData name="Erica van Doorn" userId="195cd88e-1bab-4ae4-82ed-2bb111da1bf3" providerId="ADAL" clId="{C367BC08-1327-4969-99C7-612CEADEA4B0}" dt="2025-08-26T08:52:06.790" v="163" actId="6549"/>
        <pc:sldMkLst>
          <pc:docMk/>
          <pc:sldMk cId="959711735" sldId="1637156342"/>
        </pc:sldMkLst>
      </pc:sldChg>
      <pc:sldChg chg="modSp mod">
        <pc:chgData name="Erica van Doorn" userId="195cd88e-1bab-4ae4-82ed-2bb111da1bf3" providerId="ADAL" clId="{C367BC08-1327-4969-99C7-612CEADEA4B0}" dt="2025-08-26T08:12:18.861" v="14" actId="1076"/>
        <pc:sldMkLst>
          <pc:docMk/>
          <pc:sldMk cId="4262767913" sldId="1637156343"/>
        </pc:sldMkLst>
      </pc:sldChg>
      <pc:sldChg chg="addSp delSp modSp add mod ord modNotesTx">
        <pc:chgData name="Erica van Doorn" userId="195cd88e-1bab-4ae4-82ed-2bb111da1bf3" providerId="ADAL" clId="{C367BC08-1327-4969-99C7-612CEADEA4B0}" dt="2025-08-27T06:11:37.605" v="586" actId="20577"/>
        <pc:sldMkLst>
          <pc:docMk/>
          <pc:sldMk cId="4271844470" sldId="1637156344"/>
        </pc:sldMkLst>
      </pc:sldChg>
      <pc:sldChg chg="add del">
        <pc:chgData name="Erica van Doorn" userId="195cd88e-1bab-4ae4-82ed-2bb111da1bf3" providerId="ADAL" clId="{C367BC08-1327-4969-99C7-612CEADEA4B0}" dt="2025-08-26T08:52:13.296" v="164" actId="47"/>
        <pc:sldMkLst>
          <pc:docMk/>
          <pc:sldMk cId="63796255" sldId="1637156345"/>
        </pc:sldMkLst>
      </pc:sldChg>
      <pc:sldChg chg="add del">
        <pc:chgData name="Erica van Doorn" userId="195cd88e-1bab-4ae4-82ed-2bb111da1bf3" providerId="ADAL" clId="{C367BC08-1327-4969-99C7-612CEADEA4B0}" dt="2025-08-27T06:03:41.587" v="446" actId="2696"/>
        <pc:sldMkLst>
          <pc:docMk/>
          <pc:sldMk cId="80801860" sldId="1637156345"/>
        </pc:sldMkLst>
      </pc:sldChg>
      <pc:sldChg chg="add del">
        <pc:chgData name="Erica van Doorn" userId="195cd88e-1bab-4ae4-82ed-2bb111da1bf3" providerId="ADAL" clId="{C367BC08-1327-4969-99C7-612CEADEA4B0}" dt="2025-08-26T08:51:13.545" v="135" actId="2696"/>
        <pc:sldMkLst>
          <pc:docMk/>
          <pc:sldMk cId="102932999" sldId="1637156345"/>
        </pc:sldMkLst>
      </pc:sldChg>
      <pc:sldChg chg="modSp add mod ord modNotesTx">
        <pc:chgData name="Erica van Doorn" userId="195cd88e-1bab-4ae4-82ed-2bb111da1bf3" providerId="ADAL" clId="{C367BC08-1327-4969-99C7-612CEADEA4B0}" dt="2025-08-27T06:12:27.079" v="587" actId="20577"/>
        <pc:sldMkLst>
          <pc:docMk/>
          <pc:sldMk cId="1354829260" sldId="1637156345"/>
        </pc:sldMkLst>
      </pc:sldChg>
      <pc:sldChg chg="add del">
        <pc:chgData name="Erica van Doorn" userId="195cd88e-1bab-4ae4-82ed-2bb111da1bf3" providerId="ADAL" clId="{C367BC08-1327-4969-99C7-612CEADEA4B0}" dt="2025-08-26T08:54:01.663" v="200" actId="47"/>
        <pc:sldMkLst>
          <pc:docMk/>
          <pc:sldMk cId="2369395023" sldId="1637156345"/>
        </pc:sldMkLst>
      </pc:sldChg>
      <pc:sldChg chg="add del">
        <pc:chgData name="Erica van Doorn" userId="195cd88e-1bab-4ae4-82ed-2bb111da1bf3" providerId="ADAL" clId="{C367BC08-1327-4969-99C7-612CEADEA4B0}" dt="2025-08-27T06:00:20.465" v="399" actId="2696"/>
        <pc:sldMkLst>
          <pc:docMk/>
          <pc:sldMk cId="2939867539" sldId="1637156345"/>
        </pc:sldMkLst>
      </pc:sldChg>
      <pc:sldChg chg="add del">
        <pc:chgData name="Erica van Doorn" userId="195cd88e-1bab-4ae4-82ed-2bb111da1bf3" providerId="ADAL" clId="{C367BC08-1327-4969-99C7-612CEADEA4B0}" dt="2025-08-26T14:07:40.066" v="363" actId="2696"/>
        <pc:sldMkLst>
          <pc:docMk/>
          <pc:sldMk cId="734153495" sldId="1637156346"/>
        </pc:sldMkLst>
      </pc:sldChg>
      <pc:sldChg chg="add del ord">
        <pc:chgData name="Erica van Doorn" userId="195cd88e-1bab-4ae4-82ed-2bb111da1bf3" providerId="ADAL" clId="{C367BC08-1327-4969-99C7-612CEADEA4B0}" dt="2025-08-27T06:05:43.674" v="467" actId="2696"/>
        <pc:sldMkLst>
          <pc:docMk/>
          <pc:sldMk cId="3623922443" sldId="1637156346"/>
        </pc:sldMkLst>
      </pc:sldChg>
      <pc:sldChg chg="addSp delSp modSp add mod ord modNotesTx">
        <pc:chgData name="Erica van Doorn" userId="195cd88e-1bab-4ae4-82ed-2bb111da1bf3" providerId="ADAL" clId="{C367BC08-1327-4969-99C7-612CEADEA4B0}" dt="2025-08-27T06:12:38.404" v="594" actId="20577"/>
        <pc:sldMkLst>
          <pc:docMk/>
          <pc:sldMk cId="969053795" sldId="1637156347"/>
        </pc:sldMkLst>
      </pc:sldChg>
      <pc:sldChg chg="add del">
        <pc:chgData name="Erica van Doorn" userId="195cd88e-1bab-4ae4-82ed-2bb111da1bf3" providerId="ADAL" clId="{C367BC08-1327-4969-99C7-612CEADEA4B0}" dt="2025-08-27T06:09:29.954" v="529" actId="2696"/>
        <pc:sldMkLst>
          <pc:docMk/>
          <pc:sldMk cId="4136999850" sldId="1637156348"/>
        </pc:sldMkLst>
      </pc:sldChg>
      <pc:sldChg chg="addSp delSp modSp add mod ord modNotesTx">
        <pc:chgData name="Erica van Doorn" userId="195cd88e-1bab-4ae4-82ed-2bb111da1bf3" providerId="ADAL" clId="{C367BC08-1327-4969-99C7-612CEADEA4B0}" dt="2025-08-27T06:12:52.110" v="595" actId="6549"/>
        <pc:sldMkLst>
          <pc:docMk/>
          <pc:sldMk cId="1311430314" sldId="1637156349"/>
        </pc:sldMkLst>
      </pc:sldChg>
      <pc:sldChg chg="addSp delSp modSp add mod ord modNotesTx">
        <pc:chgData name="Erica van Doorn" userId="195cd88e-1bab-4ae4-82ed-2bb111da1bf3" providerId="ADAL" clId="{C367BC08-1327-4969-99C7-612CEADEA4B0}" dt="2025-08-27T06:09:25.427" v="528" actId="6549"/>
        <pc:sldMkLst>
          <pc:docMk/>
          <pc:sldMk cId="859746459" sldId="1637156350"/>
        </pc:sldMkLst>
      </pc:sldChg>
      <pc:sldChg chg="modSp add mod ord">
        <pc:chgData name="Erica van Doorn" userId="195cd88e-1bab-4ae4-82ed-2bb111da1bf3" providerId="ADAL" clId="{C367BC08-1327-4969-99C7-612CEADEA4B0}" dt="2025-08-27T06:10:31.350" v="583" actId="20577"/>
        <pc:sldMkLst>
          <pc:docMk/>
          <pc:sldMk cId="44377462" sldId="1637156351"/>
        </pc:sldMkLst>
      </pc:sldChg>
      <pc:sldChg chg="modSp add mod">
        <pc:chgData name="Erica van Doorn" userId="195cd88e-1bab-4ae4-82ed-2bb111da1bf3" providerId="ADAL" clId="{C367BC08-1327-4969-99C7-612CEADEA4B0}" dt="2025-08-27T06:10:07.789" v="567" actId="20577"/>
        <pc:sldMkLst>
          <pc:docMk/>
          <pc:sldMk cId="2066232329" sldId="1637156352"/>
        </pc:sldMkLst>
      </pc:sldChg>
      <pc:sldMasterChg chg="delSldLayout">
        <pc:chgData name="Erica van Doorn" userId="195cd88e-1bab-4ae4-82ed-2bb111da1bf3" providerId="ADAL" clId="{C367BC08-1327-4969-99C7-612CEADEA4B0}" dt="2025-08-27T06:10:21.137" v="569" actId="47"/>
        <pc:sldMasterMkLst>
          <pc:docMk/>
          <pc:sldMasterMk cId="2793057126" sldId="2147483660"/>
        </pc:sldMasterMkLst>
        <pc:sldLayoutChg chg="del">
          <pc:chgData name="Erica van Doorn" userId="195cd88e-1bab-4ae4-82ed-2bb111da1bf3" providerId="ADAL" clId="{C367BC08-1327-4969-99C7-612CEADEA4B0}" dt="2025-08-27T06:07:56.700" v="515" actId="2696"/>
          <pc:sldLayoutMkLst>
            <pc:docMk/>
            <pc:sldMasterMk cId="2793057126" sldId="2147483660"/>
            <pc:sldLayoutMk cId="1200091865" sldId="2147483676"/>
          </pc:sldLayoutMkLst>
        </pc:sldLayoutChg>
        <pc:sldLayoutChg chg="del">
          <pc:chgData name="Erica van Doorn" userId="195cd88e-1bab-4ae4-82ed-2bb111da1bf3" providerId="ADAL" clId="{C367BC08-1327-4969-99C7-612CEADEA4B0}" dt="2025-08-27T06:00:20.465" v="399" actId="2696"/>
          <pc:sldLayoutMkLst>
            <pc:docMk/>
            <pc:sldMasterMk cId="2793057126" sldId="2147483660"/>
            <pc:sldLayoutMk cId="406299930" sldId="2147483677"/>
          </pc:sldLayoutMkLst>
        </pc:sldLayoutChg>
        <pc:sldLayoutChg chg="del">
          <pc:chgData name="Erica van Doorn" userId="195cd88e-1bab-4ae4-82ed-2bb111da1bf3" providerId="ADAL" clId="{C367BC08-1327-4969-99C7-612CEADEA4B0}" dt="2025-08-26T08:51:13.545" v="135" actId="2696"/>
          <pc:sldLayoutMkLst>
            <pc:docMk/>
            <pc:sldMasterMk cId="2793057126" sldId="2147483660"/>
            <pc:sldLayoutMk cId="1876152377" sldId="2147483678"/>
          </pc:sldLayoutMkLst>
        </pc:sldLayoutChg>
        <pc:sldLayoutChg chg="del">
          <pc:chgData name="Erica van Doorn" userId="195cd88e-1bab-4ae4-82ed-2bb111da1bf3" providerId="ADAL" clId="{C367BC08-1327-4969-99C7-612CEADEA4B0}" dt="2025-08-26T08:52:13.296" v="164" actId="47"/>
          <pc:sldLayoutMkLst>
            <pc:docMk/>
            <pc:sldMasterMk cId="2793057126" sldId="2147483660"/>
            <pc:sldLayoutMk cId="4091784205" sldId="2147483679"/>
          </pc:sldLayoutMkLst>
        </pc:sldLayoutChg>
        <pc:sldLayoutChg chg="del">
          <pc:chgData name="Erica van Doorn" userId="195cd88e-1bab-4ae4-82ed-2bb111da1bf3" providerId="ADAL" clId="{C367BC08-1327-4969-99C7-612CEADEA4B0}" dt="2025-08-26T08:54:01.663" v="200" actId="47"/>
          <pc:sldLayoutMkLst>
            <pc:docMk/>
            <pc:sldMasterMk cId="2793057126" sldId="2147483660"/>
            <pc:sldLayoutMk cId="2781162276" sldId="2147483680"/>
          </pc:sldLayoutMkLst>
        </pc:sldLayoutChg>
        <pc:sldLayoutChg chg="del">
          <pc:chgData name="Erica van Doorn" userId="195cd88e-1bab-4ae4-82ed-2bb111da1bf3" providerId="ADAL" clId="{C367BC08-1327-4969-99C7-612CEADEA4B0}" dt="2025-08-26T14:07:40.066" v="363" actId="2696"/>
          <pc:sldLayoutMkLst>
            <pc:docMk/>
            <pc:sldMasterMk cId="2793057126" sldId="2147483660"/>
            <pc:sldLayoutMk cId="9966961" sldId="2147483681"/>
          </pc:sldLayoutMkLst>
        </pc:sldLayoutChg>
        <pc:sldLayoutChg chg="del">
          <pc:chgData name="Erica van Doorn" userId="195cd88e-1bab-4ae4-82ed-2bb111da1bf3" providerId="ADAL" clId="{C367BC08-1327-4969-99C7-612CEADEA4B0}" dt="2025-08-27T06:09:33.243" v="530" actId="2696"/>
          <pc:sldLayoutMkLst>
            <pc:docMk/>
            <pc:sldMasterMk cId="2793057126" sldId="2147483660"/>
            <pc:sldLayoutMk cId="3944244436" sldId="2147483682"/>
          </pc:sldLayoutMkLst>
        </pc:sldLayoutChg>
        <pc:sldLayoutChg chg="del">
          <pc:chgData name="Erica van Doorn" userId="195cd88e-1bab-4ae4-82ed-2bb111da1bf3" providerId="ADAL" clId="{C367BC08-1327-4969-99C7-612CEADEA4B0}" dt="2025-08-27T06:05:11.240" v="460" actId="2696"/>
          <pc:sldLayoutMkLst>
            <pc:docMk/>
            <pc:sldMasterMk cId="2793057126" sldId="2147483660"/>
            <pc:sldLayoutMk cId="4128250876" sldId="2147483683"/>
          </pc:sldLayoutMkLst>
        </pc:sldLayoutChg>
        <pc:sldLayoutChg chg="del">
          <pc:chgData name="Erica van Doorn" userId="195cd88e-1bab-4ae4-82ed-2bb111da1bf3" providerId="ADAL" clId="{C367BC08-1327-4969-99C7-612CEADEA4B0}" dt="2025-08-27T06:06:56.263" v="504" actId="2696"/>
          <pc:sldLayoutMkLst>
            <pc:docMk/>
            <pc:sldMasterMk cId="2793057126" sldId="2147483660"/>
            <pc:sldLayoutMk cId="2833459377" sldId="2147483684"/>
          </pc:sldLayoutMkLst>
        </pc:sldLayoutChg>
        <pc:sldLayoutChg chg="del">
          <pc:chgData name="Erica van Doorn" userId="195cd88e-1bab-4ae4-82ed-2bb111da1bf3" providerId="ADAL" clId="{C367BC08-1327-4969-99C7-612CEADEA4B0}" dt="2025-08-27T06:10:11.013" v="568" actId="2696"/>
          <pc:sldLayoutMkLst>
            <pc:docMk/>
            <pc:sldMasterMk cId="2793057126" sldId="2147483660"/>
            <pc:sldLayoutMk cId="2978124339" sldId="2147483685"/>
          </pc:sldLayoutMkLst>
        </pc:sldLayoutChg>
        <pc:sldLayoutChg chg="del">
          <pc:chgData name="Erica van Doorn" userId="195cd88e-1bab-4ae4-82ed-2bb111da1bf3" providerId="ADAL" clId="{C367BC08-1327-4969-99C7-612CEADEA4B0}" dt="2025-08-27T06:10:21.137" v="569" actId="47"/>
          <pc:sldLayoutMkLst>
            <pc:docMk/>
            <pc:sldMasterMk cId="2793057126" sldId="2147483660"/>
            <pc:sldLayoutMk cId="3174757226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7A9C1-4F85-483C-9555-121D532AFCC4}" type="datetimeFigureOut">
              <a:rPr lang="nl-NL" smtClean="0"/>
              <a:t>30-9-2025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B7B00-A936-4224-B046-2E3997BDC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7934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B7B00-A936-4224-B046-2E3997BDCFCB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4826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4D4F6-2C73-E490-8855-FC8BB60A8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34CD968-AE7D-B2E2-6EF7-90FBA6A8B7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4D8EB71-76D1-440E-2C8A-3C89E5DEF8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Tom, aanknoping wetstraject. Voor en tegen A1-A3+D. Vanuit de consultatie.</a:t>
            </a:r>
            <a:br>
              <a:rPr lang="nl-NL" dirty="0">
                <a:cs typeface="Arial"/>
              </a:rPr>
            </a:br>
            <a:endParaRPr lang="nl-NL" dirty="0"/>
          </a:p>
          <a:p>
            <a:r>
              <a:rPr lang="nl-NL" dirty="0">
                <a:latin typeface="Arial"/>
                <a:cs typeface="Arial"/>
              </a:rPr>
              <a:t>Wat is jullie verwachting waar zijn jullie naar opzoek?</a:t>
            </a:r>
          </a:p>
          <a:p>
            <a:r>
              <a:rPr lang="nl-NL" dirty="0">
                <a:latin typeface="Arial"/>
                <a:cs typeface="Arial"/>
              </a:rPr>
              <a:t>Allereerst de checkvraag weet iedereen wat een MKI is? </a:t>
            </a:r>
            <a:br>
              <a:rPr lang="nl-NL" dirty="0">
                <a:cs typeface="Arial"/>
              </a:rPr>
            </a:br>
            <a:r>
              <a:rPr lang="nl-NL" dirty="0">
                <a:latin typeface="Arial"/>
                <a:cs typeface="Arial"/>
              </a:rPr>
              <a:t>Daarnaast kent iedereen de diverse fases? </a:t>
            </a:r>
            <a:br>
              <a:rPr lang="nl-NL" dirty="0">
                <a:cs typeface="Arial"/>
              </a:rPr>
            </a:br>
            <a:br>
              <a:rPr lang="nl-NL" dirty="0">
                <a:cs typeface="Arial"/>
              </a:rPr>
            </a:br>
            <a:r>
              <a:rPr lang="nl-NL" dirty="0">
                <a:latin typeface="Arial"/>
                <a:cs typeface="Arial"/>
              </a:rPr>
              <a:t>Hoe lang werken jullie met MKI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AEFF7F-F08A-377E-F88A-66C3877B9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4641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7909B-C4B3-2A5A-B0B4-DC59FCC54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69BB428-8271-C733-9599-93F1FA6E70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4B91B-A7C9-89CF-7D19-DB7639A1A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Richard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4843069-D815-32A7-CBB6-C9333E4064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2824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4239B-5A99-68BC-B73B-CF3B2CF03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4FA005-7B44-844D-C580-72C0D158A4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038F707-4A70-07EC-FD66-8026FA0BA4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Richard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8A46BB-2352-A3FF-65E9-6908D8EE5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5451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52728-5081-97C2-820A-670664267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D83035A-2B05-42EF-43D2-8020208B8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3465C08-41A6-4BF4-1608-86D000F76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nl-NL" b="1" dirty="0"/>
              <a:t>Tom Commissie met gegevens over plafondwaardes essentieel voor toepassing in RAW. Verwachting zomer 2026.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7949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Zelf vragen bedenken! Vervolgonderwerpen na asfalt en beton, wat maakt impact en wat is volwassen genoeg?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B7B00-A936-4224-B046-2E3997BDCFCB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57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Richard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2754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latin typeface="Arial"/>
                <a:cs typeface="Arial"/>
              </a:rPr>
              <a:t>Richard</a:t>
            </a:r>
            <a:br>
              <a:rPr lang="nl-NL" dirty="0">
                <a:cs typeface="Arial"/>
              </a:rPr>
            </a:br>
            <a:endParaRPr lang="nl-NL" dirty="0"/>
          </a:p>
          <a:p>
            <a:r>
              <a:rPr lang="nl-NL" dirty="0">
                <a:latin typeface="Arial"/>
                <a:cs typeface="Arial"/>
              </a:rPr>
              <a:t>War is jullie verwachting waar zijn jullie naar opzoek?</a:t>
            </a:r>
          </a:p>
          <a:p>
            <a:r>
              <a:rPr lang="nl-NL" dirty="0">
                <a:latin typeface="Arial"/>
                <a:cs typeface="Arial"/>
              </a:rPr>
              <a:t>Allereerst de checkvraag weet iedereen wat een MKI is? </a:t>
            </a:r>
            <a:br>
              <a:rPr lang="nl-NL" dirty="0">
                <a:cs typeface="Arial"/>
              </a:rPr>
            </a:br>
            <a:r>
              <a:rPr lang="nl-NL" dirty="0">
                <a:latin typeface="Arial"/>
                <a:cs typeface="Arial"/>
              </a:rPr>
              <a:t>Daarnaast kent iedereen de diverse fases? </a:t>
            </a:r>
            <a:br>
              <a:rPr lang="nl-NL" dirty="0">
                <a:cs typeface="Arial"/>
              </a:rPr>
            </a:br>
            <a:br>
              <a:rPr lang="nl-NL" dirty="0">
                <a:cs typeface="Arial"/>
              </a:rPr>
            </a:br>
            <a:r>
              <a:rPr lang="nl-NL" dirty="0">
                <a:latin typeface="Arial"/>
                <a:cs typeface="Arial"/>
              </a:rPr>
              <a:t>Hoe lang werken jullie met MKI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8597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Richard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235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D7574-8636-2283-158F-51478ECA5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AE793DB-D713-51ED-A10B-553E0B6BA8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BD29826-4578-788D-F2F3-71A28B752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Tom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6DD700E-36D0-1986-848C-AF36DE74C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4030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8286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Toelichting programma, impact maken met asfalt beton en staal. 40% van RAW herzien. </a:t>
            </a:r>
            <a:r>
              <a:rPr lang="nl-NL"/>
              <a:t>startQ3 2023, Doel </a:t>
            </a:r>
            <a:r>
              <a:rPr lang="nl-NL" dirty="0"/>
              <a:t>was voor eind 2026, te ambitieus. </a:t>
            </a:r>
          </a:p>
        </p:txBody>
      </p:sp>
    </p:spTree>
    <p:extLst>
      <p:ext uri="{BB962C8B-B14F-4D97-AF65-F5344CB8AC3E}">
        <p14:creationId xmlns:p14="http://schemas.microsoft.com/office/powerpoint/2010/main" val="150193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555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Tom</a:t>
            </a:r>
          </a:p>
          <a:p>
            <a:r>
              <a:rPr lang="nl-NL" dirty="0"/>
              <a:t>Voor beton uitgebreid met Frans Gabriels, en inmiddels is Jim van BAM naar </a:t>
            </a:r>
            <a:r>
              <a:rPr lang="nl-NL" dirty="0" err="1"/>
              <a:t>Nebest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E08577-1D31-D445-B457-9C41C327BEC3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808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OW RAW 20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210BB4-F95A-F545-92C6-166C73332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024" y="0"/>
            <a:ext cx="915004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8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it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8210BB4-F95A-F545-92C6-166C733320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023" y="0"/>
            <a:ext cx="9150046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8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- 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8D73E93F-FD83-684F-A86E-A2E53CF17C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7449" y="-8108"/>
            <a:ext cx="9178897" cy="51597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84D0A36-C04C-414C-BF77-B14D7054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1292889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2BCD17F-D67C-7E41-93C1-F2C83B5DA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2004303"/>
            <a:ext cx="8130988" cy="2670247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092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 - 2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25F04-FF0C-A14B-8682-B4CD8252E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7449" y="-8108"/>
            <a:ext cx="9178897" cy="51597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84D0A36-C04C-414C-BF77-B14D7054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1292889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AF37D09-3CE9-D34F-8A79-4528BEEE7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2004303"/>
            <a:ext cx="3982570" cy="2670247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CBA4486-5DBF-4E43-BD04-9E4CEBE62F7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7456" y="2004303"/>
            <a:ext cx="3982570" cy="2670247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6310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- 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D25F04-FF0C-A14B-8682-B4CD8252E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7449" y="-8108"/>
            <a:ext cx="9178897" cy="51597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84D0A36-C04C-414C-BF77-B14D7054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1292889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3963C68-444B-144C-986C-5D97793E3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0" y="2004303"/>
            <a:ext cx="8130987" cy="2389466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04221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 - 2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74A8D4AD-DF4B-644C-9272-4A0CA8D2F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7449" y="-8108"/>
            <a:ext cx="9178897" cy="5159715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84D0A36-C04C-414C-BF77-B14D7054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1292889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2BCD17F-D67C-7E41-93C1-F2C83B5DA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2004304"/>
            <a:ext cx="3982570" cy="2397216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990010C7-91BC-A74F-AC0B-57347F27AC2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7456" y="2004304"/>
            <a:ext cx="3982570" cy="2397216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68171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- 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84D0A36-C04C-414C-BF77-B14D7054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720321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2BCD17F-D67C-7E41-93C1-F2C83B5DA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444239"/>
            <a:ext cx="8130988" cy="3230311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83B7B15-6276-4C85-3B9E-2A969B6CC3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75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 - 2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42AE470F-2AC5-0B44-9119-DB8732FB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720321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AF37D09-3CE9-D34F-8A79-4528BEEE7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444239"/>
            <a:ext cx="3982570" cy="3230311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CBA4486-5DBF-4E43-BD04-9E4CEBE62F7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7456" y="1444239"/>
            <a:ext cx="3982570" cy="3230311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C83044-0DF0-2062-05A3-FDD441692A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56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 - 1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kleding, persoon&#10;&#10;Door AI gegenereerde inhoud is mogelijk onjuist.">
            <a:extLst>
              <a:ext uri="{FF2B5EF4-FFF2-40B4-BE49-F238E27FC236}">
                <a16:creationId xmlns:a16="http://schemas.microsoft.com/office/drawing/2014/main" id="{250CB1F5-F968-BD47-05BF-65F85CB5FD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6412"/>
          <a:stretch>
            <a:fillRect/>
          </a:stretch>
        </p:blipFill>
        <p:spPr>
          <a:xfrm flipH="1">
            <a:off x="7162326" y="2479729"/>
            <a:ext cx="1776010" cy="266377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A84D0A36-C04C-414C-BF77-B14D7054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720321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2BCD17F-D67C-7E41-93C1-F2C83B5DA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444239"/>
            <a:ext cx="8130988" cy="3230311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83B7B15-6276-4C85-3B9E-2A969B6CC3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7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 - 2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persoon&#10;&#10;Door AI gegenereerde inhoud is mogelijk onjuist.">
            <a:extLst>
              <a:ext uri="{FF2B5EF4-FFF2-40B4-BE49-F238E27FC236}">
                <a16:creationId xmlns:a16="http://schemas.microsoft.com/office/drawing/2014/main" id="{9B185E6A-128E-8D1E-146C-9C740A43A9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6412"/>
          <a:stretch>
            <a:fillRect/>
          </a:stretch>
        </p:blipFill>
        <p:spPr>
          <a:xfrm flipH="1">
            <a:off x="7162326" y="2479729"/>
            <a:ext cx="1776010" cy="2663771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42AE470F-2AC5-0B44-9119-DB8732FB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93" y="720321"/>
            <a:ext cx="8124265" cy="590718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4697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AF37D09-3CE9-D34F-8A79-4528BEEE7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444239"/>
            <a:ext cx="3982570" cy="3230311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CBA4486-5DBF-4E43-BD04-9E4CEBE62F7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7456" y="1444239"/>
            <a:ext cx="3982570" cy="3230311"/>
          </a:xfrm>
        </p:spPr>
        <p:txBody>
          <a:bodyPr numCol="1">
            <a:normAutofit/>
          </a:bodyPr>
          <a:lstStyle>
            <a:lvl1pPr>
              <a:defRPr sz="16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solidFill>
                  <a:srgbClr val="2934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BC83044-0DF0-2062-05A3-FDD441692A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44001" cy="5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6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F67F0-4571-2841-A430-F5251F1DFE5C}" type="datetimeFigureOut">
              <a:t>30-9-2025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BCDD6-8DBE-0748-9261-547CFD38EC0E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5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9" r:id="rId3"/>
    <p:sldLayoutId id="2147483670" r:id="rId4"/>
    <p:sldLayoutId id="2147483662" r:id="rId5"/>
    <p:sldLayoutId id="2147483671" r:id="rId6"/>
    <p:sldLayoutId id="2147483672" r:id="rId7"/>
    <p:sldLayoutId id="2147483674" r:id="rId8"/>
    <p:sldLayoutId id="2147483675" r:id="rId9"/>
    <p:sldLayoutId id="214748366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nl/puzzel-samenwerking-samen-102000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060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56FC15E4-2EFB-3824-BACF-6694244A0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Formatie en samenstelling werkgroep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E95DE6BC-348C-E7F1-3A6B-5BFB1F056BD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8362" y="2036621"/>
            <a:ext cx="4168137" cy="26702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>
                <a:latin typeface="Museo Sans"/>
              </a:rPr>
              <a:t>Paritaire werkgroep</a:t>
            </a:r>
          </a:p>
          <a:p>
            <a:r>
              <a:rPr lang="nl-NL" sz="1400" dirty="0">
                <a:latin typeface="Museo Sans"/>
              </a:rPr>
              <a:t>Irma Ootes – Gebroeders van der Lee</a:t>
            </a:r>
          </a:p>
          <a:p>
            <a:r>
              <a:rPr lang="nl-NL" sz="1400" dirty="0">
                <a:latin typeface="Museo Sans"/>
              </a:rPr>
              <a:t>Mark van Iersel – KWS Infra</a:t>
            </a:r>
          </a:p>
          <a:p>
            <a:r>
              <a:rPr lang="nl-NL" sz="1400" dirty="0" err="1">
                <a:latin typeface="Museo Sans"/>
              </a:rPr>
              <a:t>Narsing</a:t>
            </a:r>
            <a:r>
              <a:rPr lang="nl-NL" sz="1400" dirty="0">
                <a:latin typeface="Museo Sans"/>
              </a:rPr>
              <a:t> </a:t>
            </a:r>
            <a:r>
              <a:rPr lang="nl-NL" sz="1400" dirty="0" err="1">
                <a:latin typeface="Museo Sans"/>
              </a:rPr>
              <a:t>Lahki</a:t>
            </a:r>
            <a:r>
              <a:rPr lang="nl-NL" sz="1400" dirty="0">
                <a:latin typeface="Museo Sans"/>
              </a:rPr>
              <a:t> – Provincie Groningen</a:t>
            </a:r>
          </a:p>
          <a:p>
            <a:r>
              <a:rPr lang="nl-NL" sz="1400" dirty="0">
                <a:latin typeface="Museo Sans"/>
              </a:rPr>
              <a:t>Peter Gosselink – RHDHV</a:t>
            </a:r>
          </a:p>
          <a:p>
            <a:r>
              <a:rPr lang="nl-NL" sz="1400" dirty="0" err="1">
                <a:latin typeface="Museo Sans"/>
              </a:rPr>
              <a:t>Gert-jan</a:t>
            </a:r>
            <a:r>
              <a:rPr lang="nl-NL" sz="1400" dirty="0">
                <a:latin typeface="Museo Sans"/>
              </a:rPr>
              <a:t> van Schijndel – Gemeente Helmond</a:t>
            </a:r>
          </a:p>
          <a:p>
            <a:r>
              <a:rPr lang="nl-NL" sz="1400" dirty="0">
                <a:latin typeface="Museo Sans"/>
              </a:rPr>
              <a:t>Richard </a:t>
            </a:r>
            <a:r>
              <a:rPr lang="nl-NL" sz="1400" dirty="0" err="1">
                <a:latin typeface="Museo Sans"/>
              </a:rPr>
              <a:t>Busse</a:t>
            </a:r>
            <a:r>
              <a:rPr lang="nl-NL" sz="1400" dirty="0">
                <a:latin typeface="Museo Sans"/>
              </a:rPr>
              <a:t> – </a:t>
            </a:r>
            <a:r>
              <a:rPr lang="nl-NL" sz="1400" dirty="0" err="1">
                <a:latin typeface="Museo Sans"/>
              </a:rPr>
              <a:t>Antea</a:t>
            </a:r>
            <a:r>
              <a:rPr lang="nl-NL" sz="1400" dirty="0">
                <a:latin typeface="Museo Sans"/>
              </a:rPr>
              <a:t> Group</a:t>
            </a:r>
          </a:p>
          <a:p>
            <a:r>
              <a:rPr lang="nl-NL" sz="1400" dirty="0">
                <a:latin typeface="Museo Sans"/>
              </a:rPr>
              <a:t>Jim van der Kooij – Bam Infra</a:t>
            </a:r>
          </a:p>
          <a:p>
            <a:r>
              <a:rPr lang="nl-NL" sz="1400" dirty="0">
                <a:latin typeface="Museo Sans"/>
              </a:rPr>
              <a:t>Gerhardus Oosterhuis - Rijkswaterstaat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4EED0FD-450C-9829-80A4-BCF4E6D47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63" y="2105780"/>
            <a:ext cx="4088692" cy="253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4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10C4E-D47B-791D-12A1-E1A3C78B5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D603A4-DBBA-2F98-8CCB-BC715FCE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455" y="1164587"/>
            <a:ext cx="4156719" cy="590718"/>
          </a:xfrm>
        </p:spPr>
        <p:txBody>
          <a:bodyPr anchor="ctr">
            <a:normAutofit fontScale="90000"/>
          </a:bodyPr>
          <a:lstStyle/>
          <a:p>
            <a:r>
              <a:rPr lang="nl-NL" dirty="0"/>
              <a:t>Consultatie na eerste keuzes omtrent de levensfases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4C779A84-EC5C-36F2-EE1C-EE6F140338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7456" y="2110277"/>
            <a:ext cx="3982570" cy="3013310"/>
          </a:xfrm>
        </p:spPr>
        <p:txBody>
          <a:bodyPr>
            <a:normAutofit/>
          </a:bodyPr>
          <a:lstStyle/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keuze was fases A1-A3 en de overige fases buiten beschouwing laten</a:t>
            </a:r>
          </a:p>
          <a:p>
            <a:r>
              <a:rPr lang="nl-NL" dirty="0"/>
              <a:t>Juni 2024 gevraagd om te reageren op de memo met over de keuze, 644 keer gedownload!</a:t>
            </a:r>
          </a:p>
          <a:p>
            <a:endParaRPr lang="nl-NL" dirty="0"/>
          </a:p>
          <a:p>
            <a:r>
              <a:rPr lang="nl-NL" dirty="0"/>
              <a:t>Veel reacties</a:t>
            </a:r>
          </a:p>
          <a:p>
            <a:r>
              <a:rPr lang="nl-NL" dirty="0"/>
              <a:t>Zorg voor uniformiteit!</a:t>
            </a:r>
          </a:p>
          <a:p>
            <a:endParaRPr lang="nl-NL" dirty="0"/>
          </a:p>
          <a:p>
            <a:endParaRPr lang="nl-NL" dirty="0"/>
          </a:p>
          <a:p>
            <a:endParaRPr lang="nl-NL" sz="1013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AB7BA13-9DE6-4583-385A-43B361517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25" y="1164587"/>
            <a:ext cx="4254500" cy="3509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4829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D0EC9-B037-103D-ABCA-F11942758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179380D-2EBB-4FA9-8073-BBB3589CD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Aandachtsgebieden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7E93EF9-582E-F7A7-A42E-1497D8F7AC5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22193" y="2111435"/>
            <a:ext cx="4168137" cy="2670247"/>
          </a:xfrm>
        </p:spPr>
        <p:txBody>
          <a:bodyPr>
            <a:normAutofit/>
          </a:bodyPr>
          <a:lstStyle/>
          <a:p>
            <a:r>
              <a:rPr lang="nl-NL" dirty="0"/>
              <a:t>Werken met plafondwaarden</a:t>
            </a:r>
          </a:p>
          <a:p>
            <a:r>
              <a:rPr lang="nl-NL" dirty="0"/>
              <a:t>Contractuele afspraken Opdrachtgever/Aannemer als aanvulling op U.A.V.</a:t>
            </a:r>
          </a:p>
          <a:p>
            <a:r>
              <a:rPr lang="nl-NL" dirty="0"/>
              <a:t>Rekenregels vanuit Europa</a:t>
            </a:r>
          </a:p>
          <a:p>
            <a:r>
              <a:rPr lang="nl-NL" dirty="0"/>
              <a:t>Termijn aan te leveren gegevens</a:t>
            </a:r>
          </a:p>
          <a:p>
            <a:r>
              <a:rPr lang="nl-NL" dirty="0"/>
              <a:t>Deskundige toetsing, met bijbehorende capaciteit</a:t>
            </a:r>
          </a:p>
        </p:txBody>
      </p:sp>
      <p:pic>
        <p:nvPicPr>
          <p:cNvPr id="4" name="Tijdelijke aanduiding voor afbeelding 3" descr="Afbeelding met speelgoed, tekenfilm&#10;&#10;Door AI gegenereerde inhoud is mogelijk onjuist.">
            <a:extLst>
              <a:ext uri="{FF2B5EF4-FFF2-40B4-BE49-F238E27FC236}">
                <a16:creationId xmlns:a16="http://schemas.microsoft.com/office/drawing/2014/main" id="{16DE4ED6-1D6B-2769-4A86-E629CB41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7190" b="17190"/>
          <a:stretch>
            <a:fillRect/>
          </a:stretch>
        </p:blipFill>
        <p:spPr>
          <a:xfrm>
            <a:off x="4813068" y="2111435"/>
            <a:ext cx="3946183" cy="258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53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E2AAC-A8C3-6FBE-2969-0F8B717F2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C54A17E6-DEEC-5B59-8B89-CDC972B5182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7456" y="2110277"/>
            <a:ext cx="3982570" cy="3013310"/>
          </a:xfrm>
        </p:spPr>
        <p:txBody>
          <a:bodyPr>
            <a:normAutofit/>
          </a:bodyPr>
          <a:lstStyle/>
          <a:p>
            <a:r>
              <a:rPr lang="nl-NL" dirty="0"/>
              <a:t>Asfalt:</a:t>
            </a:r>
          </a:p>
          <a:p>
            <a:pPr lvl="1"/>
            <a:r>
              <a:rPr lang="nl-NL" dirty="0"/>
              <a:t>RAW-asfaltmengsels</a:t>
            </a:r>
          </a:p>
          <a:p>
            <a:pPr lvl="1"/>
            <a:r>
              <a:rPr lang="nl-NL" dirty="0"/>
              <a:t>PCR asfalt</a:t>
            </a:r>
          </a:p>
          <a:p>
            <a:pPr lvl="1"/>
            <a:endParaRPr lang="nl-NL" dirty="0"/>
          </a:p>
          <a:p>
            <a:r>
              <a:rPr lang="nl-NL" dirty="0"/>
              <a:t>Beton:</a:t>
            </a:r>
          </a:p>
          <a:p>
            <a:pPr lvl="1"/>
            <a:r>
              <a:rPr lang="nl-NL" dirty="0"/>
              <a:t>PCR Cement</a:t>
            </a:r>
          </a:p>
          <a:p>
            <a:pPr lvl="1"/>
            <a:r>
              <a:rPr lang="nl-NL" dirty="0"/>
              <a:t>BRL K-11002</a:t>
            </a:r>
          </a:p>
          <a:p>
            <a:pPr lvl="1"/>
            <a:endParaRPr lang="nl-NL" dirty="0"/>
          </a:p>
          <a:p>
            <a:r>
              <a:rPr lang="nl-NL" dirty="0"/>
              <a:t>Staal:</a:t>
            </a:r>
          </a:p>
          <a:p>
            <a:pPr lvl="1"/>
            <a:r>
              <a:rPr lang="nl-NL" dirty="0"/>
              <a:t>On </a:t>
            </a:r>
            <a:r>
              <a:rPr lang="nl-NL" dirty="0" err="1"/>
              <a:t>Hold</a:t>
            </a:r>
            <a:endParaRPr lang="nl-NL" dirty="0"/>
          </a:p>
          <a:p>
            <a:endParaRPr lang="nl-NL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E0109F2-12CE-EFF0-672A-FF0577699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83"/>
          <a:stretch/>
        </p:blipFill>
        <p:spPr bwMode="auto">
          <a:xfrm>
            <a:off x="1320953" y="2748904"/>
            <a:ext cx="2221992" cy="197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7CA33-451F-870E-3F07-D4BCA630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00" y="1257217"/>
            <a:ext cx="1508069" cy="19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23402D4-2A3A-1460-CFF6-A611EF07A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6" y="1755305"/>
            <a:ext cx="2398856" cy="128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7BC24C70-72C7-A8F1-BB7B-91E17FC7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888" y="1292889"/>
            <a:ext cx="3982570" cy="590718"/>
          </a:xfrm>
        </p:spPr>
        <p:txBody>
          <a:bodyPr/>
          <a:lstStyle/>
          <a:p>
            <a:r>
              <a:rPr lang="nl-NL" dirty="0"/>
              <a:t>Invulling asfalt, beton en staal</a:t>
            </a:r>
          </a:p>
        </p:txBody>
      </p:sp>
    </p:spTree>
    <p:extLst>
      <p:ext uri="{BB962C8B-B14F-4D97-AF65-F5344CB8AC3E}">
        <p14:creationId xmlns:p14="http://schemas.microsoft.com/office/powerpoint/2010/main" val="859746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21570-B698-DA1D-1540-ECD132A8B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66FDF-7617-3EDF-0BE9-0B45352343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l-NL" dirty="0"/>
              <a:t>Proces voor opname in de RAW-systematiek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748B038-F883-66A9-F050-CE23B8718F44}"/>
              </a:ext>
            </a:extLst>
          </p:cNvPr>
          <p:cNvSpPr>
            <a:spLocks/>
          </p:cNvSpPr>
          <p:nvPr/>
        </p:nvSpPr>
        <p:spPr>
          <a:xfrm>
            <a:off x="7010400" y="1114726"/>
            <a:ext cx="1428728" cy="13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12" name="Groep 10">
            <a:extLst>
              <a:ext uri="{FF2B5EF4-FFF2-40B4-BE49-F238E27FC236}">
                <a16:creationId xmlns:a16="http://schemas.microsoft.com/office/drawing/2014/main" id="{FF543D39-D859-7E03-4FE4-042603720CDE}"/>
              </a:ext>
            </a:extLst>
          </p:cNvPr>
          <p:cNvGrpSpPr>
            <a:grpSpLocks/>
          </p:cNvGrpSpPr>
          <p:nvPr/>
        </p:nvGrpSpPr>
        <p:grpSpPr bwMode="auto">
          <a:xfrm>
            <a:off x="931819" y="1705444"/>
            <a:ext cx="6945624" cy="3037286"/>
            <a:chOff x="146797" y="1828798"/>
            <a:chExt cx="9260833" cy="4049715"/>
          </a:xfrm>
        </p:grpSpPr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77766FB5-F5CF-7FBC-12CD-949BF4B73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13" y="3671888"/>
              <a:ext cx="360362" cy="18891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42D7348B-F7E2-A2B0-67D0-A186B49FA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6738" y="3211513"/>
              <a:ext cx="431800" cy="217487"/>
            </a:xfrm>
            <a:prstGeom prst="rect">
              <a:avLst/>
            </a:prstGeom>
            <a:solidFill>
              <a:schemeClr val="folHlink"/>
            </a:solidFill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220B7DF6-AC06-B47D-BA6C-5563284A9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6375" y="3467100"/>
              <a:ext cx="360363" cy="249238"/>
            </a:xfrm>
            <a:prstGeom prst="rect">
              <a:avLst/>
            </a:prstGeom>
            <a:solidFill>
              <a:schemeClr val="folHlink"/>
            </a:solidFill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05BF0691-F7EB-FC41-5824-290B5C473C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8538" y="3068638"/>
              <a:ext cx="360362" cy="215900"/>
            </a:xfrm>
            <a:prstGeom prst="rect">
              <a:avLst/>
            </a:prstGeom>
            <a:solidFill>
              <a:schemeClr val="folHlink"/>
            </a:solidFill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40C9EE2F-FD2D-E9F9-9512-064BA8B5C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113" y="4149725"/>
              <a:ext cx="1584325" cy="360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00" rIns="135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nl-NL" sz="1050" dirty="0">
                  <a:latin typeface="+mn-lt"/>
                </a:rPr>
                <a:t>WG-</a:t>
              </a:r>
              <a:r>
                <a:rPr lang="en-US" altLang="nl-NL" sz="1050" dirty="0" err="1">
                  <a:latin typeface="+mn-lt"/>
                </a:rPr>
                <a:t>vergaderingen</a:t>
              </a:r>
              <a:endParaRPr lang="en-US" altLang="nl-NL" sz="1050" dirty="0">
                <a:latin typeface="+mn-lt"/>
              </a:endParaRPr>
            </a:p>
          </p:txBody>
        </p:sp>
        <p:sp>
          <p:nvSpPr>
            <p:cNvPr id="18" name="Line 23">
              <a:extLst>
                <a:ext uri="{FF2B5EF4-FFF2-40B4-BE49-F238E27FC236}">
                  <a16:creationId xmlns:a16="http://schemas.microsoft.com/office/drawing/2014/main" id="{5F29656F-02A7-8A5C-6BDC-E4764329F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0112" y="4060825"/>
              <a:ext cx="8507518" cy="15875"/>
            </a:xfrm>
            <a:prstGeom prst="line">
              <a:avLst/>
            </a:prstGeom>
            <a:noFill/>
            <a:ln w="76200" cap="sq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19" name="Line 26">
              <a:extLst>
                <a:ext uri="{FF2B5EF4-FFF2-40B4-BE49-F238E27FC236}">
                  <a16:creationId xmlns:a16="http://schemas.microsoft.com/office/drawing/2014/main" id="{AF93CEBA-3BB7-05FD-F2B5-DF0AA35AA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2987" y="1828798"/>
              <a:ext cx="12685" cy="188753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20" name="Text Box 27">
              <a:extLst>
                <a:ext uri="{FF2B5EF4-FFF2-40B4-BE49-F238E27FC236}">
                  <a16:creationId xmlns:a16="http://schemas.microsoft.com/office/drawing/2014/main" id="{07B5B00B-3969-83CA-3C92-670089377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797" y="2187029"/>
              <a:ext cx="921257" cy="1046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FontTx/>
                <a:buNone/>
              </a:pPr>
              <a:r>
                <a:rPr lang="nl-NL" altLang="nl-NL" sz="900" b="1" dirty="0">
                  <a:latin typeface="Museo Sans 300" panose="02000000000000000000" pitchFamily="50" charset="0"/>
                </a:rPr>
                <a:t>Kwaliteit,</a:t>
              </a:r>
              <a:br>
                <a:rPr lang="nl-NL" altLang="nl-NL" sz="900" b="1" dirty="0">
                  <a:latin typeface="Museo Sans 300" panose="02000000000000000000" pitchFamily="50" charset="0"/>
                </a:rPr>
              </a:br>
              <a:r>
                <a:rPr lang="nl-NL" altLang="nl-NL" sz="900" b="1" dirty="0">
                  <a:latin typeface="Museo Sans 300" panose="02000000000000000000" pitchFamily="50" charset="0"/>
                </a:rPr>
                <a:t>detail-</a:t>
              </a:r>
              <a:br>
                <a:rPr lang="nl-NL" altLang="nl-NL" sz="900" b="1" dirty="0">
                  <a:latin typeface="Museo Sans 300" panose="02000000000000000000" pitchFamily="50" charset="0"/>
                </a:rPr>
              </a:br>
              <a:r>
                <a:rPr lang="nl-NL" altLang="nl-NL" sz="900" b="1" dirty="0">
                  <a:latin typeface="Museo Sans 300" panose="02000000000000000000" pitchFamily="50" charset="0"/>
                </a:rPr>
                <a:t>niveau &amp; draagvlak</a:t>
              </a:r>
              <a:endParaRPr lang="en-US" altLang="nl-NL" sz="900" b="1" dirty="0">
                <a:latin typeface="Museo Sans 300" panose="02000000000000000000" pitchFamily="50" charset="0"/>
              </a:endParaRPr>
            </a:p>
          </p:txBody>
        </p:sp>
        <p:sp>
          <p:nvSpPr>
            <p:cNvPr id="21" name="Text Box 33">
              <a:extLst>
                <a:ext uri="{FF2B5EF4-FFF2-40B4-BE49-F238E27FC236}">
                  <a16:creationId xmlns:a16="http://schemas.microsoft.com/office/drawing/2014/main" id="{D21C34B3-5BD7-BCD2-21FF-D87C07F2C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00564" y="4149725"/>
              <a:ext cx="1696720" cy="358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00" rIns="135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 err="1">
                  <a:latin typeface="Museo Sans 300" panose="02000000000000000000" pitchFamily="50" charset="0"/>
                </a:rPr>
                <a:t>Commentaartermijn</a:t>
              </a:r>
              <a:endParaRPr lang="en-US" altLang="nl-NL" sz="1050" dirty="0">
                <a:latin typeface="Museo Sans 300" panose="02000000000000000000" pitchFamily="50" charset="0"/>
              </a:endParaRPr>
            </a:p>
          </p:txBody>
        </p:sp>
        <p:sp>
          <p:nvSpPr>
            <p:cNvPr id="22" name="Text Box 33">
              <a:extLst>
                <a:ext uri="{FF2B5EF4-FFF2-40B4-BE49-F238E27FC236}">
                  <a16:creationId xmlns:a16="http://schemas.microsoft.com/office/drawing/2014/main" id="{C563E12A-C872-E611-F684-94695AE39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788" y="4149725"/>
              <a:ext cx="501650" cy="358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>
                  <a:latin typeface="Museo Sans 300" panose="02000000000000000000" pitchFamily="50" charset="0"/>
                </a:rPr>
                <a:t>WG</a:t>
              </a:r>
            </a:p>
          </p:txBody>
        </p:sp>
        <p:sp>
          <p:nvSpPr>
            <p:cNvPr id="23" name="Text Box 33">
              <a:extLst>
                <a:ext uri="{FF2B5EF4-FFF2-40B4-BE49-F238E27FC236}">
                  <a16:creationId xmlns:a16="http://schemas.microsoft.com/office/drawing/2014/main" id="{97E11041-96CD-E0A9-9C4A-FAEC475751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96188" y="4149725"/>
              <a:ext cx="431800" cy="358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00" rIns="135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>
                  <a:latin typeface="+mn-lt"/>
                </a:rPr>
                <a:t>JBC</a:t>
              </a:r>
            </a:p>
          </p:txBody>
        </p:sp>
        <p:sp>
          <p:nvSpPr>
            <p:cNvPr id="24" name="Text Box 33">
              <a:extLst>
                <a:ext uri="{FF2B5EF4-FFF2-40B4-BE49-F238E27FC236}">
                  <a16:creationId xmlns:a16="http://schemas.microsoft.com/office/drawing/2014/main" id="{1071D3FB-FBE6-EB85-0D37-C97470852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2450" y="4149725"/>
              <a:ext cx="504825" cy="539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00" rIns="135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>
                  <a:latin typeface="Museo Sans 300" panose="02000000000000000000" pitchFamily="50" charset="0"/>
                </a:rPr>
                <a:t>RAW-Raad</a:t>
              </a:r>
            </a:p>
          </p:txBody>
        </p:sp>
        <p:sp>
          <p:nvSpPr>
            <p:cNvPr id="25" name="Line 44">
              <a:extLst>
                <a:ext uri="{FF2B5EF4-FFF2-40B4-BE49-F238E27FC236}">
                  <a16:creationId xmlns:a16="http://schemas.microsoft.com/office/drawing/2014/main" id="{6D295B62-D76F-6F70-2B01-C6A9686ECC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1888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26" name="Line 45">
              <a:extLst>
                <a:ext uri="{FF2B5EF4-FFF2-40B4-BE49-F238E27FC236}">
                  <a16:creationId xmlns:a16="http://schemas.microsoft.com/office/drawing/2014/main" id="{2B14594C-0E85-BEBC-67F7-EC8B37E586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6375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27" name="Line 46">
              <a:extLst>
                <a:ext uri="{FF2B5EF4-FFF2-40B4-BE49-F238E27FC236}">
                  <a16:creationId xmlns:a16="http://schemas.microsoft.com/office/drawing/2014/main" id="{60E9A675-2F0E-7B61-83A2-94D20A9514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36738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28" name="Line 47">
              <a:extLst>
                <a:ext uri="{FF2B5EF4-FFF2-40B4-BE49-F238E27FC236}">
                  <a16:creationId xmlns:a16="http://schemas.microsoft.com/office/drawing/2014/main" id="{8AA5952C-7494-9819-3F79-F9AB207B0D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8538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29" name="Line 48">
              <a:extLst>
                <a:ext uri="{FF2B5EF4-FFF2-40B4-BE49-F238E27FC236}">
                  <a16:creationId xmlns:a16="http://schemas.microsoft.com/office/drawing/2014/main" id="{3352BCC8-5FE7-5DF3-3C77-BD4825C74C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8900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30" name="Line 49">
              <a:extLst>
                <a:ext uri="{FF2B5EF4-FFF2-40B4-BE49-F238E27FC236}">
                  <a16:creationId xmlns:a16="http://schemas.microsoft.com/office/drawing/2014/main" id="{F6CC1578-345A-8B00-63ED-825DEDCA4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67175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31" name="Line 50">
              <a:extLst>
                <a:ext uri="{FF2B5EF4-FFF2-40B4-BE49-F238E27FC236}">
                  <a16:creationId xmlns:a16="http://schemas.microsoft.com/office/drawing/2014/main" id="{3407B158-8CDC-D51E-1610-DA7F5C60DB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7988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32" name="Line 51">
              <a:extLst>
                <a:ext uri="{FF2B5EF4-FFF2-40B4-BE49-F238E27FC236}">
                  <a16:creationId xmlns:a16="http://schemas.microsoft.com/office/drawing/2014/main" id="{417094C6-4A59-67F0-5235-83C1E5850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4250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BF88B884-6BC0-6DA8-7597-B8E7CDFC2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7175" y="2708275"/>
              <a:ext cx="2160588" cy="215900"/>
            </a:xfrm>
            <a:prstGeom prst="rect">
              <a:avLst/>
            </a:prstGeom>
            <a:noFill/>
            <a:ln w="38100" algn="ctr">
              <a:solidFill>
                <a:schemeClr val="fol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34" name="Text Box 10">
              <a:extLst>
                <a:ext uri="{FF2B5EF4-FFF2-40B4-BE49-F238E27FC236}">
                  <a16:creationId xmlns:a16="http://schemas.microsoft.com/office/drawing/2014/main" id="{46F663EC-7B27-0D90-CBDF-226D932AD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8563" y="2349500"/>
              <a:ext cx="647700" cy="431800"/>
            </a:xfrm>
            <a:prstGeom prst="rect">
              <a:avLst/>
            </a:prstGeom>
            <a:solidFill>
              <a:schemeClr val="folHlink"/>
            </a:solidFill>
            <a:ln w="9525" algn="ctr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cxnSp>
          <p:nvCxnSpPr>
            <p:cNvPr id="35" name="AutoShape 57">
              <a:extLst>
                <a:ext uri="{FF2B5EF4-FFF2-40B4-BE49-F238E27FC236}">
                  <a16:creationId xmlns:a16="http://schemas.microsoft.com/office/drawing/2014/main" id="{EE8780A8-3B1C-C441-F98A-5E471386D7D3}"/>
                </a:ext>
              </a:extLst>
            </p:cNvPr>
            <p:cNvCxnSpPr>
              <a:cxnSpLocks noChangeShapeType="1"/>
              <a:stCxn id="59" idx="0"/>
              <a:endCxn id="17" idx="2"/>
            </p:cNvCxnSpPr>
            <p:nvPr/>
          </p:nvCxnSpPr>
          <p:spPr bwMode="auto">
            <a:xfrm flipV="1">
              <a:off x="1015137" y="4510088"/>
              <a:ext cx="677139" cy="35877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6" name="AutoShape 58">
              <a:extLst>
                <a:ext uri="{FF2B5EF4-FFF2-40B4-BE49-F238E27FC236}">
                  <a16:creationId xmlns:a16="http://schemas.microsoft.com/office/drawing/2014/main" id="{75D8EBF3-D701-10C0-FA39-615FF66FC5F8}"/>
                </a:ext>
              </a:extLst>
            </p:cNvPr>
            <p:cNvCxnSpPr>
              <a:cxnSpLocks noChangeShapeType="1"/>
              <a:stCxn id="17" idx="2"/>
              <a:endCxn id="55" idx="0"/>
            </p:cNvCxnSpPr>
            <p:nvPr/>
          </p:nvCxnSpPr>
          <p:spPr bwMode="auto">
            <a:xfrm>
              <a:off x="1692276" y="4510088"/>
              <a:ext cx="971549" cy="4318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7" name="AutoShape 59">
              <a:extLst>
                <a:ext uri="{FF2B5EF4-FFF2-40B4-BE49-F238E27FC236}">
                  <a16:creationId xmlns:a16="http://schemas.microsoft.com/office/drawing/2014/main" id="{BBAF2BB4-3079-3A8A-4110-E2211372DB92}"/>
                </a:ext>
              </a:extLst>
            </p:cNvPr>
            <p:cNvCxnSpPr>
              <a:cxnSpLocks noChangeShapeType="1"/>
              <a:endCxn id="56" idx="0"/>
            </p:cNvCxnSpPr>
            <p:nvPr/>
          </p:nvCxnSpPr>
          <p:spPr bwMode="auto">
            <a:xfrm>
              <a:off x="4238427" y="4689475"/>
              <a:ext cx="132241" cy="25241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8" name="AutoShape 61">
              <a:extLst>
                <a:ext uri="{FF2B5EF4-FFF2-40B4-BE49-F238E27FC236}">
                  <a16:creationId xmlns:a16="http://schemas.microsoft.com/office/drawing/2014/main" id="{B0925BC2-B298-1317-0E90-F7BB15FC9836}"/>
                </a:ext>
              </a:extLst>
            </p:cNvPr>
            <p:cNvCxnSpPr>
              <a:cxnSpLocks noChangeShapeType="1"/>
              <a:stCxn id="22" idx="2"/>
              <a:endCxn id="58" idx="0"/>
            </p:cNvCxnSpPr>
            <p:nvPr/>
          </p:nvCxnSpPr>
          <p:spPr bwMode="auto">
            <a:xfrm>
              <a:off x="6551613" y="4508500"/>
              <a:ext cx="547687" cy="4333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39" name="AutoShape 62">
              <a:extLst>
                <a:ext uri="{FF2B5EF4-FFF2-40B4-BE49-F238E27FC236}">
                  <a16:creationId xmlns:a16="http://schemas.microsoft.com/office/drawing/2014/main" id="{B87B31AB-0856-9387-D81C-5BEF68C7BE21}"/>
                </a:ext>
              </a:extLst>
            </p:cNvPr>
            <p:cNvCxnSpPr>
              <a:cxnSpLocks noChangeShapeType="1"/>
              <a:stCxn id="58" idx="0"/>
              <a:endCxn id="62" idx="2"/>
            </p:cNvCxnSpPr>
            <p:nvPr/>
          </p:nvCxnSpPr>
          <p:spPr bwMode="auto">
            <a:xfrm flipV="1">
              <a:off x="7099300" y="4510088"/>
              <a:ext cx="73025" cy="4318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0" name="AutoShape 63">
              <a:extLst>
                <a:ext uri="{FF2B5EF4-FFF2-40B4-BE49-F238E27FC236}">
                  <a16:creationId xmlns:a16="http://schemas.microsoft.com/office/drawing/2014/main" id="{FCA31923-0DFD-1116-8ACE-CFCF7FEB81C2}"/>
                </a:ext>
              </a:extLst>
            </p:cNvPr>
            <p:cNvCxnSpPr>
              <a:cxnSpLocks noChangeShapeType="1"/>
              <a:stCxn id="23" idx="3"/>
              <a:endCxn id="24" idx="1"/>
            </p:cNvCxnSpPr>
            <p:nvPr/>
          </p:nvCxnSpPr>
          <p:spPr bwMode="auto">
            <a:xfrm>
              <a:off x="8027988" y="4329113"/>
              <a:ext cx="144462" cy="904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1" name="AutoShape 64">
              <a:extLst>
                <a:ext uri="{FF2B5EF4-FFF2-40B4-BE49-F238E27FC236}">
                  <a16:creationId xmlns:a16="http://schemas.microsoft.com/office/drawing/2014/main" id="{DB06DFE6-3208-B477-6BBC-EE7D8029A2E2}"/>
                </a:ext>
              </a:extLst>
            </p:cNvPr>
            <p:cNvCxnSpPr>
              <a:cxnSpLocks noChangeShapeType="1"/>
              <a:stCxn id="24" idx="2"/>
              <a:endCxn id="60" idx="0"/>
            </p:cNvCxnSpPr>
            <p:nvPr/>
          </p:nvCxnSpPr>
          <p:spPr bwMode="auto">
            <a:xfrm flipH="1">
              <a:off x="8370491" y="4689475"/>
              <a:ext cx="54372" cy="252413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2" name="AutoShape 66">
              <a:extLst>
                <a:ext uri="{FF2B5EF4-FFF2-40B4-BE49-F238E27FC236}">
                  <a16:creationId xmlns:a16="http://schemas.microsoft.com/office/drawing/2014/main" id="{ABCEE7BF-7A1A-685E-BB34-CE8E4261045C}"/>
                </a:ext>
              </a:extLst>
            </p:cNvPr>
            <p:cNvCxnSpPr>
              <a:cxnSpLocks noChangeShapeType="1"/>
              <a:stCxn id="21" idx="2"/>
              <a:endCxn id="57" idx="0"/>
            </p:cNvCxnSpPr>
            <p:nvPr/>
          </p:nvCxnSpPr>
          <p:spPr bwMode="auto">
            <a:xfrm>
              <a:off x="5348925" y="4508500"/>
              <a:ext cx="394231" cy="4333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3" name="AutoShape 67">
              <a:extLst>
                <a:ext uri="{FF2B5EF4-FFF2-40B4-BE49-F238E27FC236}">
                  <a16:creationId xmlns:a16="http://schemas.microsoft.com/office/drawing/2014/main" id="{F0784C6D-51CB-F2E7-37EF-A6D5B7F550CC}"/>
                </a:ext>
              </a:extLst>
            </p:cNvPr>
            <p:cNvCxnSpPr>
              <a:cxnSpLocks noChangeShapeType="1"/>
              <a:stCxn id="57" idx="0"/>
              <a:endCxn id="22" idx="2"/>
            </p:cNvCxnSpPr>
            <p:nvPr/>
          </p:nvCxnSpPr>
          <p:spPr bwMode="auto">
            <a:xfrm flipV="1">
              <a:off x="5743156" y="4508500"/>
              <a:ext cx="808457" cy="4333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4" name="Text Box 10">
              <a:extLst>
                <a:ext uri="{FF2B5EF4-FFF2-40B4-BE49-F238E27FC236}">
                  <a16:creationId xmlns:a16="http://schemas.microsoft.com/office/drawing/2014/main" id="{413F232B-BDE4-841C-DB04-C49F5E78F8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24750" y="2133600"/>
              <a:ext cx="503238" cy="187325"/>
            </a:xfrm>
            <a:prstGeom prst="rect">
              <a:avLst/>
            </a:prstGeom>
            <a:noFill/>
            <a:ln w="38100" algn="ctr">
              <a:solidFill>
                <a:schemeClr val="fol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45" name="Text Box 33">
              <a:extLst>
                <a:ext uri="{FF2B5EF4-FFF2-40B4-BE49-F238E27FC236}">
                  <a16:creationId xmlns:a16="http://schemas.microsoft.com/office/drawing/2014/main" id="{6ABDBA9C-69C3-040B-8BEA-555895EF7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8038" y="4149725"/>
              <a:ext cx="431800" cy="358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00" rIns="135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>
                  <a:latin typeface="+mn-lt"/>
                </a:rPr>
                <a:t>JBC</a:t>
              </a:r>
            </a:p>
          </p:txBody>
        </p:sp>
        <p:cxnSp>
          <p:nvCxnSpPr>
            <p:cNvPr id="46" name="AutoShape 74">
              <a:extLst>
                <a:ext uri="{FF2B5EF4-FFF2-40B4-BE49-F238E27FC236}">
                  <a16:creationId xmlns:a16="http://schemas.microsoft.com/office/drawing/2014/main" id="{E597F6D4-8DEE-A546-F58B-E7055ACF2B78}"/>
                </a:ext>
              </a:extLst>
            </p:cNvPr>
            <p:cNvCxnSpPr>
              <a:cxnSpLocks noChangeShapeType="1"/>
              <a:stCxn id="55" idx="0"/>
              <a:endCxn id="2048" idx="2"/>
            </p:cNvCxnSpPr>
            <p:nvPr/>
          </p:nvCxnSpPr>
          <p:spPr bwMode="auto">
            <a:xfrm flipV="1">
              <a:off x="2663825" y="4513263"/>
              <a:ext cx="243682" cy="428625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7" name="AutoShape 75">
              <a:extLst>
                <a:ext uri="{FF2B5EF4-FFF2-40B4-BE49-F238E27FC236}">
                  <a16:creationId xmlns:a16="http://schemas.microsoft.com/office/drawing/2014/main" id="{B26284B2-1154-5C23-8D60-95771F023AE3}"/>
                </a:ext>
              </a:extLst>
            </p:cNvPr>
            <p:cNvCxnSpPr>
              <a:cxnSpLocks noChangeShapeType="1"/>
              <a:stCxn id="45" idx="3"/>
            </p:cNvCxnSpPr>
            <p:nvPr/>
          </p:nvCxnSpPr>
          <p:spPr bwMode="auto">
            <a:xfrm>
              <a:off x="3779838" y="4329113"/>
              <a:ext cx="142875" cy="904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cxnSp>
          <p:nvCxnSpPr>
            <p:cNvPr id="48" name="AutoShape 76">
              <a:extLst>
                <a:ext uri="{FF2B5EF4-FFF2-40B4-BE49-F238E27FC236}">
                  <a16:creationId xmlns:a16="http://schemas.microsoft.com/office/drawing/2014/main" id="{249DC523-8310-0E1E-B192-B363D3E107A8}"/>
                </a:ext>
              </a:extLst>
            </p:cNvPr>
            <p:cNvCxnSpPr>
              <a:cxnSpLocks noChangeShapeType="1"/>
              <a:stCxn id="56" idx="0"/>
              <a:endCxn id="21" idx="2"/>
            </p:cNvCxnSpPr>
            <p:nvPr/>
          </p:nvCxnSpPr>
          <p:spPr bwMode="auto">
            <a:xfrm flipV="1">
              <a:off x="4370668" y="4508500"/>
              <a:ext cx="978256" cy="4333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49" name="Text Box 10">
              <a:extLst>
                <a:ext uri="{FF2B5EF4-FFF2-40B4-BE49-F238E27FC236}">
                  <a16:creationId xmlns:a16="http://schemas.microsoft.com/office/drawing/2014/main" id="{C8AF875C-3B71-3669-8977-D070BC781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5375" y="2852738"/>
              <a:ext cx="431800" cy="215900"/>
            </a:xfrm>
            <a:prstGeom prst="rect">
              <a:avLst/>
            </a:prstGeom>
            <a:noFill/>
            <a:ln w="38100" algn="ctr">
              <a:solidFill>
                <a:schemeClr val="fol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50" name="Text Box 10">
              <a:extLst>
                <a:ext uri="{FF2B5EF4-FFF2-40B4-BE49-F238E27FC236}">
                  <a16:creationId xmlns:a16="http://schemas.microsoft.com/office/drawing/2014/main" id="{1F03EAF7-8166-5EFF-BED0-7BC21F3A3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3575" y="2924175"/>
              <a:ext cx="431800" cy="215900"/>
            </a:xfrm>
            <a:prstGeom prst="rect">
              <a:avLst/>
            </a:prstGeom>
            <a:noFill/>
            <a:ln w="38100" algn="ctr">
              <a:solidFill>
                <a:schemeClr val="fol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51" name="Line 79">
              <a:extLst>
                <a:ext uri="{FF2B5EF4-FFF2-40B4-BE49-F238E27FC236}">
                  <a16:creationId xmlns:a16="http://schemas.microsoft.com/office/drawing/2014/main" id="{798C2FBD-431E-9E80-F760-27DA1A3D4C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375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52" name="Line 80">
              <a:extLst>
                <a:ext uri="{FF2B5EF4-FFF2-40B4-BE49-F238E27FC236}">
                  <a16:creationId xmlns:a16="http://schemas.microsoft.com/office/drawing/2014/main" id="{EF7D7978-FE2E-8EC1-2689-B24A88B7A0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6263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53" name="Line 81">
              <a:extLst>
                <a:ext uri="{FF2B5EF4-FFF2-40B4-BE49-F238E27FC236}">
                  <a16:creationId xmlns:a16="http://schemas.microsoft.com/office/drawing/2014/main" id="{E78D8197-BC8D-A243-D879-113AB5E9E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8563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54" name="Text Box 10">
              <a:extLst>
                <a:ext uri="{FF2B5EF4-FFF2-40B4-BE49-F238E27FC236}">
                  <a16:creationId xmlns:a16="http://schemas.microsoft.com/office/drawing/2014/main" id="{2CF6AA57-4E0E-8ADD-8110-5E77B3826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7988" y="2060575"/>
              <a:ext cx="576262" cy="215900"/>
            </a:xfrm>
            <a:prstGeom prst="rect">
              <a:avLst/>
            </a:prstGeom>
            <a:noFill/>
            <a:ln w="38100" algn="ctr">
              <a:solidFill>
                <a:schemeClr val="fol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55" name="AutoShape 84">
              <a:extLst>
                <a:ext uri="{FF2B5EF4-FFF2-40B4-BE49-F238E27FC236}">
                  <a16:creationId xmlns:a16="http://schemas.microsoft.com/office/drawing/2014/main" id="{C40F358A-595F-1A28-56D5-04A9A3645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8175" y="4941888"/>
              <a:ext cx="1511300" cy="720725"/>
            </a:xfrm>
            <a:prstGeom prst="foldedCorner">
              <a:avLst>
                <a:gd name="adj" fmla="val 12500"/>
              </a:avLst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500" tIns="8100" rIns="13500" bIns="8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200" b="1" dirty="0">
                  <a:solidFill>
                    <a:schemeClr val="folHlink"/>
                  </a:solidFill>
                  <a:latin typeface="Museo Sans 300" panose="02000000000000000000" pitchFamily="50" charset="0"/>
                </a:rPr>
                <a:t>Concept Tervisielegging</a:t>
              </a:r>
            </a:p>
          </p:txBody>
        </p:sp>
        <p:sp>
          <p:nvSpPr>
            <p:cNvPr id="56" name="AutoShape 85">
              <a:extLst>
                <a:ext uri="{FF2B5EF4-FFF2-40B4-BE49-F238E27FC236}">
                  <a16:creationId xmlns:a16="http://schemas.microsoft.com/office/drawing/2014/main" id="{392E9317-3B2E-5CC2-FB29-08CCA4D88C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918" y="4941888"/>
              <a:ext cx="1079500" cy="720725"/>
            </a:xfrm>
            <a:prstGeom prst="foldedCorner">
              <a:avLst>
                <a:gd name="adj" fmla="val 125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500" tIns="8100" rIns="13500" bIns="8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200" b="1">
                  <a:latin typeface="Museo Sans 300" panose="02000000000000000000" pitchFamily="50" charset="0"/>
                </a:rPr>
                <a:t>Tervisie-legging</a:t>
              </a:r>
            </a:p>
          </p:txBody>
        </p:sp>
        <p:sp>
          <p:nvSpPr>
            <p:cNvPr id="57" name="AutoShape 86">
              <a:extLst>
                <a:ext uri="{FF2B5EF4-FFF2-40B4-BE49-F238E27FC236}">
                  <a16:creationId xmlns:a16="http://schemas.microsoft.com/office/drawing/2014/main" id="{F50CED12-EDCB-1ADC-7629-D40B3AB392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647" y="4941888"/>
              <a:ext cx="1401017" cy="720725"/>
            </a:xfrm>
            <a:prstGeom prst="foldedCorner">
              <a:avLst>
                <a:gd name="adj" fmla="val 125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500" tIns="8100" rIns="13500" bIns="8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200" b="1" dirty="0">
                  <a:latin typeface="Museo Sans 300" panose="02000000000000000000" pitchFamily="50" charset="0"/>
                </a:rPr>
                <a:t>Commentaar uit de markt</a:t>
              </a:r>
            </a:p>
          </p:txBody>
        </p:sp>
        <p:sp>
          <p:nvSpPr>
            <p:cNvPr id="58" name="AutoShape 87">
              <a:extLst>
                <a:ext uri="{FF2B5EF4-FFF2-40B4-BE49-F238E27FC236}">
                  <a16:creationId xmlns:a16="http://schemas.microsoft.com/office/drawing/2014/main" id="{173E1D4B-161C-FF66-6363-138DC249C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2413" y="4941888"/>
              <a:ext cx="993775" cy="720725"/>
            </a:xfrm>
            <a:prstGeom prst="foldedCorner">
              <a:avLst>
                <a:gd name="adj" fmla="val 12500"/>
              </a:avLst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500" tIns="8100" rIns="13500" bIns="8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200" b="1" dirty="0">
                  <a:solidFill>
                    <a:schemeClr val="folHlink"/>
                  </a:solidFill>
                  <a:latin typeface="Museo Sans 300" panose="02000000000000000000" pitchFamily="50" charset="0"/>
                </a:rPr>
                <a:t>Concept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200" b="1" dirty="0" err="1">
                  <a:solidFill>
                    <a:schemeClr val="folHlink"/>
                  </a:solidFill>
                  <a:latin typeface="Museo Sans 300" panose="02000000000000000000" pitchFamily="50" charset="0"/>
                </a:rPr>
                <a:t>Def</a:t>
              </a:r>
              <a:r>
                <a:rPr lang="nl-NL" altLang="nl-NL" sz="1200" b="1" dirty="0">
                  <a:solidFill>
                    <a:schemeClr val="folHlink"/>
                  </a:solidFill>
                  <a:latin typeface="Museo Sans 300" panose="02000000000000000000" pitchFamily="50" charset="0"/>
                </a:rPr>
                <a:t>. tekst</a:t>
              </a:r>
            </a:p>
          </p:txBody>
        </p:sp>
        <p:sp>
          <p:nvSpPr>
            <p:cNvPr id="59" name="AutoShape 88">
              <a:extLst>
                <a:ext uri="{FF2B5EF4-FFF2-40B4-BE49-F238E27FC236}">
                  <a16:creationId xmlns:a16="http://schemas.microsoft.com/office/drawing/2014/main" id="{385F0772-42C9-ED72-89C8-020486798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29" y="4868863"/>
              <a:ext cx="1401016" cy="1009650"/>
            </a:xfrm>
            <a:prstGeom prst="foldedCorner">
              <a:avLst>
                <a:gd name="adj" fmla="val 12500"/>
              </a:avLst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13500" tIns="8100" rIns="13500" bIns="8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 err="1">
                  <a:latin typeface="Museo Sans 300" panose="02000000000000000000" pitchFamily="50" charset="0"/>
                </a:rPr>
                <a:t>Brondocument</a:t>
              </a:r>
              <a:r>
                <a:rPr lang="en-US" altLang="nl-NL" sz="1050" dirty="0">
                  <a:latin typeface="Museo Sans 300" panose="02000000000000000000" pitchFamily="50" charset="0"/>
                </a:rPr>
                <a:t>,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 err="1">
                  <a:solidFill>
                    <a:schemeClr val="folHlink"/>
                  </a:solidFill>
                  <a:latin typeface="Museo Sans 300" panose="02000000000000000000" pitchFamily="50" charset="0"/>
                </a:rPr>
                <a:t>Bestekken</a:t>
              </a:r>
              <a:r>
                <a:rPr lang="en-US" altLang="nl-NL" sz="1050" dirty="0">
                  <a:solidFill>
                    <a:schemeClr val="folHlink"/>
                  </a:solidFill>
                  <a:latin typeface="Museo Sans 300" panose="02000000000000000000" pitchFamily="50" charset="0"/>
                </a:rPr>
                <a:t>,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 err="1">
                  <a:solidFill>
                    <a:schemeClr val="folHlink"/>
                  </a:solidFill>
                  <a:latin typeface="Museo Sans 300" panose="02000000000000000000" pitchFamily="50" charset="0"/>
                </a:rPr>
                <a:t>Ervaring</a:t>
              </a:r>
              <a:r>
                <a:rPr lang="en-US" altLang="nl-NL" sz="1050" dirty="0">
                  <a:solidFill>
                    <a:schemeClr val="folHlink"/>
                  </a:solidFill>
                  <a:latin typeface="Museo Sans 300" panose="02000000000000000000" pitchFamily="50" charset="0"/>
                </a:rPr>
                <a:t>,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1050" dirty="0" err="1">
                  <a:latin typeface="Museo Sans 300" panose="02000000000000000000" pitchFamily="50" charset="0"/>
                </a:rPr>
                <a:t>Enz</a:t>
              </a:r>
              <a:r>
                <a:rPr lang="en-US" altLang="nl-NL" sz="1050" dirty="0">
                  <a:latin typeface="Museo Sans 300" panose="02000000000000000000" pitchFamily="50" charset="0"/>
                </a:rPr>
                <a:t>.</a:t>
              </a:r>
            </a:p>
          </p:txBody>
        </p:sp>
        <p:sp>
          <p:nvSpPr>
            <p:cNvPr id="60" name="AutoShape 89">
              <a:extLst>
                <a:ext uri="{FF2B5EF4-FFF2-40B4-BE49-F238E27FC236}">
                  <a16:creationId xmlns:a16="http://schemas.microsoft.com/office/drawing/2014/main" id="{E1C28FD9-EA14-C043-6C80-30FE918A0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6369" y="4941888"/>
              <a:ext cx="1188244" cy="720725"/>
            </a:xfrm>
            <a:prstGeom prst="foldedCorner">
              <a:avLst>
                <a:gd name="adj" fmla="val 125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3500" tIns="8100" rIns="13500" bIns="8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nl-NL" altLang="nl-NL" sz="1200" b="1" dirty="0">
                  <a:latin typeface="Museo Sans 300" panose="02000000000000000000" pitchFamily="50" charset="0"/>
                </a:rPr>
                <a:t>Definitieve tekst</a:t>
              </a:r>
            </a:p>
          </p:txBody>
        </p:sp>
        <p:sp>
          <p:nvSpPr>
            <p:cNvPr id="61" name="Line 81">
              <a:extLst>
                <a:ext uri="{FF2B5EF4-FFF2-40B4-BE49-F238E27FC236}">
                  <a16:creationId xmlns:a16="http://schemas.microsoft.com/office/drawing/2014/main" id="{9EDBAF67-1B37-034B-BA65-FD481F42B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02413" y="1997075"/>
              <a:ext cx="0" cy="11064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62" name="Text Box 33">
              <a:extLst>
                <a:ext uri="{FF2B5EF4-FFF2-40B4-BE49-F238E27FC236}">
                  <a16:creationId xmlns:a16="http://schemas.microsoft.com/office/drawing/2014/main" id="{50F7CABC-0A63-AC2F-F4FF-78C5E0D28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92925" y="4144963"/>
              <a:ext cx="558800" cy="3651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00" rIns="135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750" dirty="0">
                  <a:latin typeface="+mn-lt"/>
                </a:rPr>
                <a:t>Interne </a:t>
              </a:r>
              <a:r>
                <a:rPr lang="en-US" altLang="nl-NL" sz="750" dirty="0" err="1">
                  <a:latin typeface="+mn-lt"/>
                </a:rPr>
                <a:t>controle</a:t>
              </a:r>
              <a:endParaRPr lang="en-US" altLang="nl-NL" sz="750" dirty="0">
                <a:latin typeface="+mn-lt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nl-NL" sz="750" dirty="0"/>
            </a:p>
          </p:txBody>
        </p:sp>
        <p:cxnSp>
          <p:nvCxnSpPr>
            <p:cNvPr id="63" name="AutoShape 63">
              <a:extLst>
                <a:ext uri="{FF2B5EF4-FFF2-40B4-BE49-F238E27FC236}">
                  <a16:creationId xmlns:a16="http://schemas.microsoft.com/office/drawing/2014/main" id="{E2AE3037-A5C5-9F3D-2660-CA92C34F83A6}"/>
                </a:ext>
              </a:extLst>
            </p:cNvPr>
            <p:cNvCxnSpPr>
              <a:cxnSpLocks noChangeShapeType="1"/>
              <a:stCxn id="62" idx="3"/>
              <a:endCxn id="23" idx="1"/>
            </p:cNvCxnSpPr>
            <p:nvPr/>
          </p:nvCxnSpPr>
          <p:spPr bwMode="auto">
            <a:xfrm>
              <a:off x="7451725" y="4327525"/>
              <a:ext cx="144463" cy="1588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48" name="Text Box 33">
              <a:extLst>
                <a:ext uri="{FF2B5EF4-FFF2-40B4-BE49-F238E27FC236}">
                  <a16:creationId xmlns:a16="http://schemas.microsoft.com/office/drawing/2014/main" id="{B35AECD9-5D17-F742-94D4-F25DDD86E6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313" y="4149725"/>
              <a:ext cx="560387" cy="3635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3500" rIns="13500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nl-NL" sz="750" dirty="0">
                  <a:latin typeface="+mn-lt"/>
                </a:rPr>
                <a:t>Interne </a:t>
              </a:r>
              <a:r>
                <a:rPr lang="en-US" altLang="nl-NL" sz="750" dirty="0" err="1">
                  <a:latin typeface="+mn-lt"/>
                </a:rPr>
                <a:t>controle</a:t>
              </a:r>
              <a:endParaRPr lang="en-US" altLang="nl-NL" sz="750" dirty="0">
                <a:latin typeface="+mn-lt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nl-NL" sz="750" dirty="0"/>
            </a:p>
          </p:txBody>
        </p:sp>
        <p:cxnSp>
          <p:nvCxnSpPr>
            <p:cNvPr id="2049" name="AutoShape 75">
              <a:extLst>
                <a:ext uri="{FF2B5EF4-FFF2-40B4-BE49-F238E27FC236}">
                  <a16:creationId xmlns:a16="http://schemas.microsoft.com/office/drawing/2014/main" id="{C8F419B6-87E3-1328-81E7-6621C325B7A1}"/>
                </a:ext>
              </a:extLst>
            </p:cNvPr>
            <p:cNvCxnSpPr>
              <a:cxnSpLocks noChangeShapeType="1"/>
              <a:stCxn id="2048" idx="3"/>
              <a:endCxn id="45" idx="1"/>
            </p:cNvCxnSpPr>
            <p:nvPr/>
          </p:nvCxnSpPr>
          <p:spPr bwMode="auto">
            <a:xfrm flipV="1">
              <a:off x="3187700" y="4329113"/>
              <a:ext cx="160338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2051" name="Text Box 10">
              <a:extLst>
                <a:ext uri="{FF2B5EF4-FFF2-40B4-BE49-F238E27FC236}">
                  <a16:creationId xmlns:a16="http://schemas.microsoft.com/office/drawing/2014/main" id="{0794C45B-1B64-C5EF-9814-C22A45B60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313" y="2997200"/>
              <a:ext cx="504825" cy="214313"/>
            </a:xfrm>
            <a:prstGeom prst="rect">
              <a:avLst/>
            </a:prstGeom>
            <a:noFill/>
            <a:ln w="38100" algn="ctr">
              <a:solidFill>
                <a:schemeClr val="fol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  <p:sp>
          <p:nvSpPr>
            <p:cNvPr id="2052" name="Line 79">
              <a:extLst>
                <a:ext uri="{FF2B5EF4-FFF2-40B4-BE49-F238E27FC236}">
                  <a16:creationId xmlns:a16="http://schemas.microsoft.com/office/drawing/2014/main" id="{8995565F-FB09-444D-0AC0-5FEDAB2169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3575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2053" name="Line 50">
              <a:extLst>
                <a:ext uri="{FF2B5EF4-FFF2-40B4-BE49-F238E27FC236}">
                  <a16:creationId xmlns:a16="http://schemas.microsoft.com/office/drawing/2014/main" id="{69993A2A-29A1-1481-F2EF-37616529A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24750" y="1844675"/>
              <a:ext cx="0" cy="2232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 sz="1013"/>
            </a:p>
          </p:txBody>
        </p:sp>
        <p:sp>
          <p:nvSpPr>
            <p:cNvPr id="2054" name="Text Box 10">
              <a:extLst>
                <a:ext uri="{FF2B5EF4-FFF2-40B4-BE49-F238E27FC236}">
                  <a16:creationId xmlns:a16="http://schemas.microsoft.com/office/drawing/2014/main" id="{01DAF3FC-E69D-AD07-2D2A-A3CE864DBE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8488" y="2219325"/>
              <a:ext cx="576262" cy="201613"/>
            </a:xfrm>
            <a:prstGeom prst="rect">
              <a:avLst/>
            </a:prstGeom>
            <a:noFill/>
            <a:ln w="38100" algn="ctr">
              <a:solidFill>
                <a:schemeClr val="fol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folHlink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nl-NL" sz="1050"/>
            </a:p>
          </p:txBody>
        </p:sp>
      </p:grpSp>
      <p:sp>
        <p:nvSpPr>
          <p:cNvPr id="2055" name="AutoShape 89">
            <a:extLst>
              <a:ext uri="{FF2B5EF4-FFF2-40B4-BE49-F238E27FC236}">
                <a16:creationId xmlns:a16="http://schemas.microsoft.com/office/drawing/2014/main" id="{3F299252-3E14-80BD-084A-CF6917A9A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4909" y="1235366"/>
            <a:ext cx="602536" cy="659214"/>
          </a:xfrm>
          <a:prstGeom prst="foldedCorner">
            <a:avLst>
              <a:gd name="adj" fmla="val 12500"/>
            </a:avLst>
          </a:prstGeom>
          <a:noFill/>
          <a:ln w="254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500" tIns="8100" rIns="13500" bIns="81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NL" sz="900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Kennis-</a:t>
            </a:r>
            <a:br>
              <a:rPr lang="nl-NL" altLang="nl-NL" sz="900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</a:br>
            <a:r>
              <a:rPr lang="nl-NL" altLang="nl-NL" sz="900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bank CROW,</a:t>
            </a:r>
            <a:br>
              <a:rPr lang="nl-NL" altLang="nl-NL" sz="900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</a:br>
            <a:r>
              <a:rPr lang="nl-NL" altLang="nl-NL" sz="900" dirty="0">
                <a:solidFill>
                  <a:srgbClr val="7030A0"/>
                </a:solidFill>
                <a:latin typeface="+mn-lt"/>
                <a:cs typeface="Arial" panose="020B0604020202020204" pitchFamily="34" charset="0"/>
              </a:rPr>
              <a:t>Software</a:t>
            </a:r>
          </a:p>
        </p:txBody>
      </p:sp>
    </p:spTree>
    <p:extLst>
      <p:ext uri="{BB962C8B-B14F-4D97-AF65-F5344CB8AC3E}">
        <p14:creationId xmlns:p14="http://schemas.microsoft.com/office/powerpoint/2010/main" val="1311430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47C3D-43BD-E149-890C-D61CBF2DF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B1FF230F-455F-EE67-3BBB-39DA89BEC728}"/>
              </a:ext>
            </a:extLst>
          </p:cNvPr>
          <p:cNvSpPr/>
          <p:nvPr/>
        </p:nvSpPr>
        <p:spPr>
          <a:xfrm>
            <a:off x="4328160" y="609600"/>
            <a:ext cx="4334934" cy="1022773"/>
          </a:xfrm>
          <a:prstGeom prst="roundRect">
            <a:avLst/>
          </a:prstGeom>
          <a:solidFill>
            <a:srgbClr val="2F3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Zijn er nog vragen?</a:t>
            </a:r>
          </a:p>
        </p:txBody>
      </p:sp>
    </p:spTree>
    <p:extLst>
      <p:ext uri="{BB962C8B-B14F-4D97-AF65-F5344CB8AC3E}">
        <p14:creationId xmlns:p14="http://schemas.microsoft.com/office/powerpoint/2010/main" val="4437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FAE1A-6A01-8B77-2E28-A22CCA8FE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9314DCC-BF69-671C-8BB3-F92C281872D8}"/>
              </a:ext>
            </a:extLst>
          </p:cNvPr>
          <p:cNvSpPr/>
          <p:nvPr/>
        </p:nvSpPr>
        <p:spPr>
          <a:xfrm>
            <a:off x="4328160" y="609600"/>
            <a:ext cx="4334934" cy="1022773"/>
          </a:xfrm>
          <a:prstGeom prst="roundRect">
            <a:avLst/>
          </a:prstGeom>
          <a:solidFill>
            <a:srgbClr val="2F3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Bedankt voor je aandacht!</a:t>
            </a:r>
          </a:p>
        </p:txBody>
      </p:sp>
    </p:spTree>
    <p:extLst>
      <p:ext uri="{BB962C8B-B14F-4D97-AF65-F5344CB8AC3E}">
        <p14:creationId xmlns:p14="http://schemas.microsoft.com/office/powerpoint/2010/main" val="206623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40C26-816A-CC0E-F6E5-E79305E13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D4BED68A-9E94-06B2-069C-8DA23D0E00D7}"/>
              </a:ext>
            </a:extLst>
          </p:cNvPr>
          <p:cNvSpPr/>
          <p:nvPr/>
        </p:nvSpPr>
        <p:spPr>
          <a:xfrm>
            <a:off x="4328160" y="609600"/>
            <a:ext cx="4334934" cy="1022773"/>
          </a:xfrm>
          <a:prstGeom prst="roundRect">
            <a:avLst/>
          </a:prstGeom>
          <a:solidFill>
            <a:srgbClr val="2F3C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Stand van zaken MKI in RAW</a:t>
            </a:r>
          </a:p>
        </p:txBody>
      </p:sp>
    </p:spTree>
    <p:extLst>
      <p:ext uri="{BB962C8B-B14F-4D97-AF65-F5344CB8AC3E}">
        <p14:creationId xmlns:p14="http://schemas.microsoft.com/office/powerpoint/2010/main" val="426276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C79C8-015D-DE06-E40D-AD191F0A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voorstellen: Richard </a:t>
            </a:r>
            <a:r>
              <a:rPr lang="nl-NL" dirty="0" err="1"/>
              <a:t>Busse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96AF18F-A324-1D30-7C71-1D804371C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Adviseur duurzaamheid en circulariteit bij </a:t>
            </a:r>
            <a:r>
              <a:rPr lang="nl-NL" dirty="0" err="1"/>
              <a:t>Antea</a:t>
            </a:r>
            <a:r>
              <a:rPr lang="nl-NL" dirty="0"/>
              <a:t> Group</a:t>
            </a:r>
          </a:p>
          <a:p>
            <a:r>
              <a:rPr lang="nl-NL" dirty="0"/>
              <a:t>Lid van NL ingenieurs</a:t>
            </a:r>
          </a:p>
          <a:p>
            <a:r>
              <a:rPr lang="nl-NL" dirty="0"/>
              <a:t>Expertpool duurzaam inkopen</a:t>
            </a:r>
          </a:p>
          <a:p>
            <a:r>
              <a:rPr lang="nl-NL" dirty="0"/>
              <a:t>Voorzitter werkgroep MKI in RAW</a:t>
            </a:r>
          </a:p>
          <a:p>
            <a:endParaRPr lang="nl-NL" dirty="0"/>
          </a:p>
        </p:txBody>
      </p:sp>
      <p:pic>
        <p:nvPicPr>
          <p:cNvPr id="7" name="Tijdelijke aanduiding voor afbeelding 6" descr="Afbeelding met Menselijk gezicht, persoon, kleding, glimlach&#10;&#10;Door AI gegenereerde inhoud is mogelijk onjuist.">
            <a:extLst>
              <a:ext uri="{FF2B5EF4-FFF2-40B4-BE49-F238E27FC236}">
                <a16:creationId xmlns:a16="http://schemas.microsoft.com/office/drawing/2014/main" id="{2B6A6AD7-C2C3-3C34-0F74-70F36F8B72AE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049" y="1745782"/>
            <a:ext cx="2670175" cy="2670175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74156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CC6AF-C3CA-2022-0490-830C2D06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456" y="997530"/>
            <a:ext cx="3989002" cy="590718"/>
          </a:xfrm>
        </p:spPr>
        <p:txBody>
          <a:bodyPr anchor="ctr">
            <a:normAutofit/>
          </a:bodyPr>
          <a:lstStyle/>
          <a:p>
            <a:r>
              <a:rPr lang="nl-NL" dirty="0"/>
              <a:t>Wat is MKI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2BA5A35-FD5F-E3AD-EF1F-DDE16D590DF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57456" y="1661241"/>
            <a:ext cx="3982570" cy="30133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De Milieu Kosten Indicator is een maatstaf die de totale milieubelasting van een product, proces of project uitdrukt in euro's, berekend via een levenscyclusanalyse (LCA)</a:t>
            </a:r>
          </a:p>
          <a:p>
            <a:endParaRPr lang="nl-NL" dirty="0"/>
          </a:p>
          <a:p>
            <a:pPr marL="214313" indent="-214313">
              <a:lnSpc>
                <a:spcPct val="130000"/>
              </a:lnSpc>
            </a:pPr>
            <a:r>
              <a:rPr lang="nl-NL" sz="1500" dirty="0"/>
              <a:t>Hoe lang al werkzaam met MKI?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Niet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Korter dan 5 jaar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Langer dan 5 jaar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Langer dan 10 jaar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Langste?</a:t>
            </a:r>
          </a:p>
          <a:p>
            <a:endParaRPr lang="nl-NL" sz="1013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31B29F-070A-A74F-30A0-614BCB892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25" y="1164587"/>
            <a:ext cx="4254500" cy="3509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0066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21A1689E-DA34-B6B7-8720-5645BD9E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Waar gaan we het over hebben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D24722F-2713-91C6-DE58-29288BD79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Programma verduurzaming RAW</a:t>
            </a:r>
          </a:p>
          <a:p>
            <a:r>
              <a:rPr lang="nl-NL" dirty="0"/>
              <a:t>Terugblik verkenningsmiddagen</a:t>
            </a:r>
          </a:p>
          <a:p>
            <a:r>
              <a:rPr lang="nl-NL" dirty="0"/>
              <a:t>Formatie en samenstelling werkgroep</a:t>
            </a:r>
          </a:p>
          <a:p>
            <a:r>
              <a:rPr lang="nl-NL" dirty="0"/>
              <a:t>Consultatie na eerste keuzes omtrent de levensfases</a:t>
            </a:r>
          </a:p>
          <a:p>
            <a:r>
              <a:rPr lang="nl-NL" dirty="0"/>
              <a:t>Invulling algemeen</a:t>
            </a:r>
          </a:p>
          <a:p>
            <a:r>
              <a:rPr lang="nl-NL" dirty="0"/>
              <a:t>Invulling asfalt, beton en staal</a:t>
            </a:r>
          </a:p>
          <a:p>
            <a:r>
              <a:rPr lang="nl-NL" dirty="0"/>
              <a:t>Proces voor opname in de RAW-systematiek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971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26B5F-A50A-00A4-5894-B8AEE795EC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 met persoon, Menselijk gezicht, kleding, boom&#10;&#10;Automatisch gegenereerde beschrijving">
            <a:extLst>
              <a:ext uri="{FF2B5EF4-FFF2-40B4-BE49-F238E27FC236}">
                <a16:creationId xmlns:a16="http://schemas.microsoft.com/office/drawing/2014/main" id="{95B655B4-166E-D938-09CC-81D452DE14F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5078" b="2029"/>
          <a:stretch>
            <a:fillRect/>
          </a:stretch>
        </p:blipFill>
        <p:spPr bwMode="auto">
          <a:xfrm>
            <a:off x="5552047" y="1745782"/>
            <a:ext cx="2670176" cy="267017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E4794FD-087B-78DD-84B3-13918837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voorstellen: Tom de Water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C6B9F08-01DD-FC5D-3839-741851876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Beheerder van RAW en aangesloten bij de werkgroepen:</a:t>
            </a:r>
          </a:p>
          <a:p>
            <a:pPr lvl="1"/>
            <a:r>
              <a:rPr lang="nl-NL" dirty="0"/>
              <a:t>Verhardingslagen van steenmengsels</a:t>
            </a:r>
          </a:p>
          <a:p>
            <a:pPr lvl="1"/>
            <a:r>
              <a:rPr lang="nl-NL" dirty="0"/>
              <a:t>Asfaltverhardingen</a:t>
            </a:r>
          </a:p>
          <a:p>
            <a:pPr lvl="1"/>
            <a:r>
              <a:rPr lang="nl-NL" dirty="0"/>
              <a:t>Betonverhardingen</a:t>
            </a:r>
          </a:p>
          <a:p>
            <a:pPr lvl="1"/>
            <a:r>
              <a:rPr lang="nl-NL" dirty="0"/>
              <a:t>Betonconstructies</a:t>
            </a:r>
          </a:p>
          <a:p>
            <a:pPr lvl="1"/>
            <a:r>
              <a:rPr lang="nl-NL" dirty="0"/>
              <a:t>MKI in RAW</a:t>
            </a:r>
          </a:p>
          <a:p>
            <a:r>
              <a:rPr lang="nl-NL" dirty="0"/>
              <a:t>Programmamanager Verduurzamen RAW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184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8B3070A-F760-6008-31E5-B7003627A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14313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500" dirty="0"/>
              <a:t>Korte check wie zitten er in de zaal?</a:t>
            </a:r>
          </a:p>
          <a:p>
            <a:pPr marL="430313" lvl="1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opdrachtgevers </a:t>
            </a:r>
          </a:p>
          <a:p>
            <a:pPr marL="430313" lvl="1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aannemers </a:t>
            </a:r>
          </a:p>
          <a:p>
            <a:pPr marL="430313" lvl="1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adviesbureaus </a:t>
            </a:r>
          </a:p>
          <a:p>
            <a:pPr marL="430313" lvl="1" indent="-214313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nl-NL" sz="1200" dirty="0"/>
              <a:t>Andere partijen</a:t>
            </a:r>
          </a:p>
          <a:p>
            <a:pPr lvl="1">
              <a:lnSpc>
                <a:spcPct val="130000"/>
              </a:lnSpc>
            </a:pPr>
            <a:endParaRPr lang="nl-NL" sz="1200" dirty="0"/>
          </a:p>
          <a:p>
            <a:pPr lvl="1">
              <a:lnSpc>
                <a:spcPct val="130000"/>
              </a:lnSpc>
            </a:pPr>
            <a:endParaRPr lang="nl-NL" sz="1200" dirty="0"/>
          </a:p>
        </p:txBody>
      </p:sp>
      <p:pic>
        <p:nvPicPr>
          <p:cNvPr id="1026" name="Picture 2" descr="Gratis stockfoto met bewegwijzering, conceptueel, geschreven stuk Stockfoto">
            <a:extLst>
              <a:ext uri="{FF2B5EF4-FFF2-40B4-BE49-F238E27FC236}">
                <a16:creationId xmlns:a16="http://schemas.microsoft.com/office/drawing/2014/main" id="{8B837A3F-433C-5B6B-0F76-F883427B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0" y="1134694"/>
            <a:ext cx="3571875" cy="313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C1E58B3-C6A9-D16D-EF0C-AFD555C08D0E}"/>
              </a:ext>
            </a:extLst>
          </p:cNvPr>
          <p:cNvSpPr txBox="1">
            <a:spLocks/>
          </p:cNvSpPr>
          <p:nvPr/>
        </p:nvSpPr>
        <p:spPr>
          <a:xfrm>
            <a:off x="4657456" y="997530"/>
            <a:ext cx="3989002" cy="59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4697C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nl-NL" dirty="0"/>
              <a:t>Wie zijn jullie?</a:t>
            </a:r>
          </a:p>
        </p:txBody>
      </p:sp>
      <p:sp>
        <p:nvSpPr>
          <p:cNvPr id="7" name="Tijdelijke aanduiding voor inhoud 8">
            <a:extLst>
              <a:ext uri="{FF2B5EF4-FFF2-40B4-BE49-F238E27FC236}">
                <a16:creationId xmlns:a16="http://schemas.microsoft.com/office/drawing/2014/main" id="{24733942-D481-E013-D747-EE74CA632792}"/>
              </a:ext>
            </a:extLst>
          </p:cNvPr>
          <p:cNvSpPr txBox="1">
            <a:spLocks/>
          </p:cNvSpPr>
          <p:nvPr/>
        </p:nvSpPr>
        <p:spPr>
          <a:xfrm>
            <a:off x="4657456" y="1661241"/>
            <a:ext cx="3982570" cy="301331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lnSpc>
                <a:spcPct val="130000"/>
              </a:lnSpc>
            </a:pPr>
            <a:r>
              <a:rPr lang="nl-NL" sz="1500" dirty="0"/>
              <a:t>Korte check wie zitten er in de zaal?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opdrachtgevers 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aannemers 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adviesbureaus </a:t>
            </a:r>
          </a:p>
          <a:p>
            <a:pPr marL="430313" lvl="1" indent="-214313">
              <a:lnSpc>
                <a:spcPct val="130000"/>
              </a:lnSpc>
            </a:pPr>
            <a:r>
              <a:rPr lang="nl-NL" sz="1200" dirty="0"/>
              <a:t>Andere partijen</a:t>
            </a:r>
          </a:p>
          <a:p>
            <a:pPr marL="430313" lvl="1" indent="-214313">
              <a:lnSpc>
                <a:spcPct val="130000"/>
              </a:lnSpc>
            </a:pPr>
            <a:endParaRPr lang="nl-NL" sz="1200" dirty="0"/>
          </a:p>
          <a:p>
            <a:pPr marL="0" indent="0">
              <a:lnSpc>
                <a:spcPct val="130000"/>
              </a:lnSpc>
              <a:buNone/>
            </a:pPr>
            <a:endParaRPr lang="nl-NL" sz="1500" dirty="0"/>
          </a:p>
          <a:p>
            <a:pPr lvl="1">
              <a:lnSpc>
                <a:spcPct val="130000"/>
              </a:lnSpc>
            </a:pPr>
            <a:endParaRPr lang="nl-NL" sz="1200" dirty="0"/>
          </a:p>
          <a:p>
            <a:pPr lvl="1">
              <a:lnSpc>
                <a:spcPct val="130000"/>
              </a:lnSpc>
            </a:pPr>
            <a:endParaRPr lang="nl-NL" sz="1200" dirty="0"/>
          </a:p>
          <a:p>
            <a:endParaRPr lang="nl-NL" sz="1013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8704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10">
            <a:extLst>
              <a:ext uri="{FF2B5EF4-FFF2-40B4-BE49-F238E27FC236}">
                <a16:creationId xmlns:a16="http://schemas.microsoft.com/office/drawing/2014/main" id="{60F5C974-24A4-5ADC-D845-CECF2B0087BD}"/>
              </a:ext>
            </a:extLst>
          </p:cNvPr>
          <p:cNvGrpSpPr/>
          <p:nvPr/>
        </p:nvGrpSpPr>
        <p:grpSpPr>
          <a:xfrm>
            <a:off x="1106894" y="1257235"/>
            <a:ext cx="7514913" cy="3604318"/>
            <a:chOff x="1294983" y="1147311"/>
            <a:chExt cx="7811663" cy="3996189"/>
          </a:xfrm>
        </p:grpSpPr>
        <p:pic>
          <p:nvPicPr>
            <p:cNvPr id="2050" name="Picture 2" descr="Afbeelding met tekst, whiteboard&#10;&#10;Automatisch gegenereerde beschrijving">
              <a:extLst>
                <a:ext uri="{FF2B5EF4-FFF2-40B4-BE49-F238E27FC236}">
                  <a16:creationId xmlns:a16="http://schemas.microsoft.com/office/drawing/2014/main" id="{8FE73BD6-4FAB-ADF3-5E8D-D1E3E0540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591733" y="1564743"/>
              <a:ext cx="6749510" cy="3578757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4" name="Rechthoek 3">
              <a:extLst>
                <a:ext uri="{FF2B5EF4-FFF2-40B4-BE49-F238E27FC236}">
                  <a16:creationId xmlns:a16="http://schemas.microsoft.com/office/drawing/2014/main" id="{EB004645-B125-1F38-D723-ED70A2235A6D}"/>
                </a:ext>
              </a:extLst>
            </p:cNvPr>
            <p:cNvSpPr>
              <a:spLocks/>
            </p:cNvSpPr>
            <p:nvPr/>
          </p:nvSpPr>
          <p:spPr>
            <a:xfrm>
              <a:off x="1294983" y="1545771"/>
              <a:ext cx="1628503" cy="754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13CEC7D-74E4-4541-490C-F463B26DA13E}"/>
                </a:ext>
              </a:extLst>
            </p:cNvPr>
            <p:cNvSpPr>
              <a:spLocks/>
            </p:cNvSpPr>
            <p:nvPr/>
          </p:nvSpPr>
          <p:spPr>
            <a:xfrm>
              <a:off x="2377440" y="1431543"/>
              <a:ext cx="4802778" cy="478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7F0B5BC0-8265-F99C-A34E-524272354187}"/>
                </a:ext>
              </a:extLst>
            </p:cNvPr>
            <p:cNvSpPr>
              <a:spLocks/>
            </p:cNvSpPr>
            <p:nvPr/>
          </p:nvSpPr>
          <p:spPr>
            <a:xfrm>
              <a:off x="6996391" y="1147311"/>
              <a:ext cx="1802675" cy="478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4F37411A-87DD-2620-6A89-2AC75BE20AEF}"/>
                </a:ext>
              </a:extLst>
            </p:cNvPr>
            <p:cNvSpPr>
              <a:spLocks/>
            </p:cNvSpPr>
            <p:nvPr/>
          </p:nvSpPr>
          <p:spPr>
            <a:xfrm>
              <a:off x="7910647" y="1539182"/>
              <a:ext cx="1195999" cy="4789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958394A-3156-663A-5F38-759B760190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l-NL" dirty="0"/>
              <a:t>Programma versnellen / verduurzamen RAW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86F23B-FE86-1F75-BB2D-3A0ADFFDD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b="1" dirty="0"/>
              <a:t>De rol van CROW in de verduurzaming van de GWW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676A9E2-01EB-1152-CF90-397671F44594}"/>
              </a:ext>
            </a:extLst>
          </p:cNvPr>
          <p:cNvSpPr>
            <a:spLocks/>
          </p:cNvSpPr>
          <p:nvPr/>
        </p:nvSpPr>
        <p:spPr>
          <a:xfrm>
            <a:off x="7010400" y="1114726"/>
            <a:ext cx="1428728" cy="13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63606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EC44051-47A5-F5BD-BE4D-B1DF150F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Terugblik verkenningsmiddagen</a:t>
            </a:r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6B39E045-55B4-9298-D3D5-73A13FD8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1" y="1444239"/>
            <a:ext cx="6473158" cy="3230311"/>
          </a:xfrm>
        </p:spPr>
        <p:txBody>
          <a:bodyPr>
            <a:normAutofit/>
          </a:bodyPr>
          <a:lstStyle/>
          <a:p>
            <a:pPr marL="214313" indent="-214313"/>
            <a:r>
              <a:rPr lang="nl-NL" dirty="0"/>
              <a:t>3 verkenningsmiddagen</a:t>
            </a:r>
          </a:p>
          <a:p>
            <a:pPr marL="214313" indent="-214313"/>
            <a:r>
              <a:rPr lang="nl-NL" dirty="0"/>
              <a:t>Meer dan 100 gebruikers ontvangen</a:t>
            </a:r>
          </a:p>
          <a:p>
            <a:pPr marL="214313" indent="-214313"/>
            <a:r>
              <a:rPr lang="nl-NL" dirty="0"/>
              <a:t>Samen met RHDHV (kennispaper van Peter Gosselink)</a:t>
            </a:r>
          </a:p>
          <a:p>
            <a:pPr marL="214313" indent="-214313"/>
            <a:r>
              <a:rPr lang="nl-NL" dirty="0" err="1"/>
              <a:t>Subsessies</a:t>
            </a:r>
            <a:r>
              <a:rPr lang="nl-NL" dirty="0"/>
              <a:t> om het signaal bij iedereen op te halen</a:t>
            </a:r>
          </a:p>
          <a:p>
            <a:endParaRPr lang="nl-NL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C8C22F10-44EA-832D-5C20-4AAFF6B02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17432" y="3673930"/>
            <a:ext cx="3589992" cy="1098605"/>
            <a:chOff x="7015329" y="4344313"/>
            <a:chExt cx="5689297" cy="1547596"/>
          </a:xfrm>
        </p:grpSpPr>
        <p:sp>
          <p:nvSpPr>
            <p:cNvPr id="17" name="Afgeronde rechthoek 3">
              <a:extLst>
                <a:ext uri="{FF2B5EF4-FFF2-40B4-BE49-F238E27FC236}">
                  <a16:creationId xmlns:a16="http://schemas.microsoft.com/office/drawing/2014/main" id="{5CB06E2B-9484-3D94-443C-72FBB4CBD73A}"/>
                </a:ext>
              </a:extLst>
            </p:cNvPr>
            <p:cNvSpPr/>
            <p:nvPr/>
          </p:nvSpPr>
          <p:spPr>
            <a:xfrm>
              <a:off x="7224921" y="4347509"/>
              <a:ext cx="5479705" cy="1544400"/>
            </a:xfrm>
            <a:prstGeom prst="roundRect">
              <a:avLst>
                <a:gd name="adj" fmla="val 6328"/>
              </a:avLst>
            </a:prstGeom>
            <a:solidFill>
              <a:srgbClr val="2E3B6A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180000"/>
              <a:r>
                <a:rPr lang="nl-NL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“Nog geen concreet beeld hoe MKI op te nemen maar wel voldoende input om het goede gesprek te voeren.”</a:t>
              </a:r>
            </a:p>
          </p:txBody>
        </p:sp>
        <p:sp>
          <p:nvSpPr>
            <p:cNvPr id="18" name="Graphic 8">
              <a:extLst>
                <a:ext uri="{FF2B5EF4-FFF2-40B4-BE49-F238E27FC236}">
                  <a16:creationId xmlns:a16="http://schemas.microsoft.com/office/drawing/2014/main" id="{96A7BFAE-4292-F151-4D0C-598E451171BB}"/>
                </a:ext>
              </a:extLst>
            </p:cNvPr>
            <p:cNvSpPr/>
            <p:nvPr/>
          </p:nvSpPr>
          <p:spPr>
            <a:xfrm>
              <a:off x="7015329" y="4344313"/>
              <a:ext cx="381758" cy="180864"/>
            </a:xfrm>
            <a:custGeom>
              <a:avLst/>
              <a:gdLst>
                <a:gd name="connsiteX0" fmla="*/ 49662 w 517168"/>
                <a:gd name="connsiteY0" fmla="*/ 0 h 245016"/>
                <a:gd name="connsiteX1" fmla="*/ 0 w 517168"/>
                <a:gd name="connsiteY1" fmla="*/ 245016 h 245016"/>
                <a:gd name="connsiteX2" fmla="*/ 516598 w 517168"/>
                <a:gd name="connsiteY2" fmla="*/ 1137 h 245016"/>
                <a:gd name="connsiteX3" fmla="*/ 517169 w 517168"/>
                <a:gd name="connsiteY3" fmla="*/ 0 h 245016"/>
                <a:gd name="connsiteX4" fmla="*/ 49662 w 517168"/>
                <a:gd name="connsiteY4" fmla="*/ 0 h 24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168" h="245016">
                  <a:moveTo>
                    <a:pt x="49662" y="0"/>
                  </a:moveTo>
                  <a:cubicBezTo>
                    <a:pt x="22833" y="79019"/>
                    <a:pt x="5708" y="161449"/>
                    <a:pt x="0" y="245016"/>
                  </a:cubicBezTo>
                  <a:cubicBezTo>
                    <a:pt x="109599" y="101190"/>
                    <a:pt x="279134" y="1137"/>
                    <a:pt x="516598" y="1137"/>
                  </a:cubicBezTo>
                  <a:lnTo>
                    <a:pt x="517169" y="0"/>
                  </a:lnTo>
                  <a:lnTo>
                    <a:pt x="49662" y="0"/>
                  </a:lnTo>
                  <a:close/>
                </a:path>
              </a:pathLst>
            </a:custGeom>
            <a:solidFill>
              <a:srgbClr val="FAF6F1"/>
            </a:solidFill>
            <a:ln w="56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sz="1013" dirty="0">
                <a:latin typeface="Arial" panose="020B0604020202020204" pitchFamily="34" charset="0"/>
              </a:endParaRPr>
            </a:p>
          </p:txBody>
        </p:sp>
      </p:grp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E3442CDF-D184-678A-5196-97F3EB7D8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22" y="2941013"/>
            <a:ext cx="4417199" cy="18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25238"/>
      </p:ext>
    </p:extLst>
  </p:cSld>
  <p:clrMapOvr>
    <a:masterClrMapping/>
  </p:clrMapOvr>
</p:sld>
</file>

<file path=ppt/theme/theme1.xml><?xml version="1.0" encoding="utf-8"?>
<a:theme xmlns:a="http://schemas.openxmlformats.org/drawingml/2006/main" name="CROW RAW Congres 2025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1eea924-91f5-48c1-adf7-dad22b800e7d">
      <Terms xmlns="http://schemas.microsoft.com/office/infopath/2007/PartnerControls"/>
    </lcf76f155ced4ddcb4097134ff3c332f>
    <TaxCatchAll xmlns="62c00f2c-fd33-48d2-98e1-22a5112fd8c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4D84FA989F1842B722BAC8F745C06A" ma:contentTypeVersion="12" ma:contentTypeDescription="Create a new document." ma:contentTypeScope="" ma:versionID="1a9fe8159f583d629dad334e94021391">
  <xsd:schema xmlns:xsd="http://www.w3.org/2001/XMLSchema" xmlns:xs="http://www.w3.org/2001/XMLSchema" xmlns:p="http://schemas.microsoft.com/office/2006/metadata/properties" xmlns:ns2="c1eea924-91f5-48c1-adf7-dad22b800e7d" xmlns:ns3="62c00f2c-fd33-48d2-98e1-22a5112fd8c2" targetNamespace="http://schemas.microsoft.com/office/2006/metadata/properties" ma:root="true" ma:fieldsID="64f224675e0ad90b625292ad2acbb925" ns2:_="" ns3:_="">
    <xsd:import namespace="c1eea924-91f5-48c1-adf7-dad22b800e7d"/>
    <xsd:import namespace="62c00f2c-fd33-48d2-98e1-22a5112fd8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ea924-91f5-48c1-adf7-dad22b800e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945804c-9eb6-48a5-b807-336d562bff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00f2c-fd33-48d2-98e1-22a5112fd8c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40b4bfc-7550-4dea-88fd-9dc4b3772a1a}" ma:internalName="TaxCatchAll" ma:showField="CatchAllData" ma:web="62c00f2c-fd33-48d2-98e1-22a5112fd8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8F0F92-75FC-456F-96BD-A68FB97785BE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62c00f2c-fd33-48d2-98e1-22a5112fd8c2"/>
    <ds:schemaRef ds:uri="c1eea924-91f5-48c1-adf7-dad22b800e7d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DAAE90F-6DEC-451D-AEE2-5004ED82B7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ea924-91f5-48c1-adf7-dad22b800e7d"/>
    <ds:schemaRef ds:uri="62c00f2c-fd33-48d2-98e1-22a5112fd8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AB16BE-6508-48B0-A1ED-D6B3D178A2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1526</TotalTime>
  <Words>641</Words>
  <Application>Microsoft Office PowerPoint</Application>
  <PresentationFormat>Diavoorstelling (16:9)</PresentationFormat>
  <Paragraphs>142</Paragraphs>
  <Slides>16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Aptos</vt:lpstr>
      <vt:lpstr>Arial</vt:lpstr>
      <vt:lpstr>Calibri</vt:lpstr>
      <vt:lpstr>Calibri Light</vt:lpstr>
      <vt:lpstr>Museo Sans</vt:lpstr>
      <vt:lpstr>Museo Sans 300</vt:lpstr>
      <vt:lpstr>CROW RAW Congres 2025</vt:lpstr>
      <vt:lpstr>PowerPoint-presentatie</vt:lpstr>
      <vt:lpstr>PowerPoint-presentatie</vt:lpstr>
      <vt:lpstr>Even voorstellen: Richard Busse</vt:lpstr>
      <vt:lpstr>Wat is MKI</vt:lpstr>
      <vt:lpstr>Waar gaan we het over hebben</vt:lpstr>
      <vt:lpstr>Even voorstellen: Tom de Water</vt:lpstr>
      <vt:lpstr>PowerPoint-presentatie</vt:lpstr>
      <vt:lpstr>Programma versnellen / verduurzamen RAW</vt:lpstr>
      <vt:lpstr>Terugblik verkenningsmiddagen</vt:lpstr>
      <vt:lpstr>Formatie en samenstelling werkgroep</vt:lpstr>
      <vt:lpstr>Consultatie na eerste keuzes omtrent de levensfases</vt:lpstr>
      <vt:lpstr>Aandachtsgebieden</vt:lpstr>
      <vt:lpstr>Invulling asfalt, beton en staal</vt:lpstr>
      <vt:lpstr>Proces voor opname in de RAW-systematiek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Tom de Water</cp:lastModifiedBy>
  <cp:revision>47</cp:revision>
  <cp:lastPrinted>2025-09-29T08:56:26Z</cp:lastPrinted>
  <dcterms:created xsi:type="dcterms:W3CDTF">2023-02-21T15:49:07Z</dcterms:created>
  <dcterms:modified xsi:type="dcterms:W3CDTF">2025-09-30T10:38:30Z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0x010100944D84FA989F1842B722BAC8F745C06A</vt:lpwstr>
  </property>
  <property fmtid="{D5CDD505-2E9C-101B-9397-08002B2CF9AE}" pid="3" name="MediaServiceImageTags">
    <vt:lpwstr/>
  </property>
</Properties>
</file>