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6" r:id="rId5"/>
    <p:sldId id="1637156343" r:id="rId6"/>
    <p:sldId id="276" r:id="rId7"/>
    <p:sldId id="257" r:id="rId8"/>
    <p:sldId id="264" r:id="rId9"/>
    <p:sldId id="258" r:id="rId10"/>
    <p:sldId id="270" r:id="rId11"/>
    <p:sldId id="271" r:id="rId12"/>
    <p:sldId id="265" r:id="rId13"/>
    <p:sldId id="272" r:id="rId14"/>
    <p:sldId id="1637156344"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7A1"/>
    <a:srgbClr val="2F3C67"/>
    <a:srgbClr val="4697CF"/>
    <a:srgbClr val="293439"/>
    <a:srgbClr val="00A0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16B89-E885-4F1B-A1FB-3F13A89DDA8B}" v="2" dt="2025-09-22T08:56:28.370"/>
    <p1510:client id="{EC3D05DF-C764-4BA0-9DE9-1FE72A262412}" v="1" dt="2025-09-22T11:19:19.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e Water" userId="S::tom.dewater@crow.nl::21414d78-1426-4924-9b81-090af19cac21" providerId="AD" clId="Web-{FC608EC8-5AAE-4C20-8013-87F638437371}"/>
    <pc:docChg chg="modSld">
      <pc:chgData name="Tom de Water" userId="S::tom.dewater@crow.nl::21414d78-1426-4924-9b81-090af19cac21" providerId="AD" clId="Web-{FC608EC8-5AAE-4C20-8013-87F638437371}" dt="2025-09-15T13:22:07.767" v="29" actId="20577"/>
      <pc:docMkLst>
        <pc:docMk/>
      </pc:docMkLst>
      <pc:sldChg chg="modSp">
        <pc:chgData name="Tom de Water" userId="S::tom.dewater@crow.nl::21414d78-1426-4924-9b81-090af19cac21" providerId="AD" clId="Web-{FC608EC8-5AAE-4C20-8013-87F638437371}" dt="2025-09-15T13:22:07.767" v="29" actId="20577"/>
        <pc:sldMkLst>
          <pc:docMk/>
          <pc:sldMk cId="2044655955" sldId="264"/>
        </pc:sldMkLst>
        <pc:spChg chg="mod">
          <ac:chgData name="Tom de Water" userId="S::tom.dewater@crow.nl::21414d78-1426-4924-9b81-090af19cac21" providerId="AD" clId="Web-{FC608EC8-5AAE-4C20-8013-87F638437371}" dt="2025-09-15T13:22:07.767" v="29" actId="20577"/>
          <ac:spMkLst>
            <pc:docMk/>
            <pc:sldMk cId="2044655955" sldId="264"/>
            <ac:spMk id="5" creationId="{7FE31D18-8F60-FF49-B09C-9577F638F9C0}"/>
          </ac:spMkLst>
        </pc:spChg>
      </pc:sldChg>
    </pc:docChg>
  </pc:docChgLst>
  <pc:docChgLst>
    <pc:chgData name="Tom de Water" userId="21414d78-1426-4924-9b81-090af19cac21" providerId="ADAL" clId="{3544B00F-452C-4FE5-9BCF-0884299370D8}"/>
    <pc:docChg chg="custSel addSld delSld modSld">
      <pc:chgData name="Tom de Water" userId="21414d78-1426-4924-9b81-090af19cac21" providerId="ADAL" clId="{3544B00F-452C-4FE5-9BCF-0884299370D8}" dt="2025-09-09T11:16:13.955" v="2881" actId="20577"/>
      <pc:docMkLst>
        <pc:docMk/>
      </pc:docMkLst>
      <pc:sldChg chg="modSp mod">
        <pc:chgData name="Tom de Water" userId="21414d78-1426-4924-9b81-090af19cac21" providerId="ADAL" clId="{3544B00F-452C-4FE5-9BCF-0884299370D8}" dt="2025-09-09T11:13:51.191" v="2837" actId="6549"/>
        <pc:sldMkLst>
          <pc:docMk/>
          <pc:sldMk cId="3627787798" sldId="257"/>
        </pc:sldMkLst>
        <pc:spChg chg="mod">
          <ac:chgData name="Tom de Water" userId="21414d78-1426-4924-9b81-090af19cac21" providerId="ADAL" clId="{3544B00F-452C-4FE5-9BCF-0884299370D8}" dt="2025-08-25T06:55:20.109" v="12" actId="20577"/>
          <ac:spMkLst>
            <pc:docMk/>
            <pc:sldMk cId="3627787798" sldId="257"/>
            <ac:spMk id="8" creationId="{B4FC6E41-C7EF-8E40-BCC3-DBAA0A309282}"/>
          </ac:spMkLst>
        </pc:spChg>
        <pc:spChg chg="mod">
          <ac:chgData name="Tom de Water" userId="21414d78-1426-4924-9b81-090af19cac21" providerId="ADAL" clId="{3544B00F-452C-4FE5-9BCF-0884299370D8}" dt="2025-09-09T11:13:51.191" v="2837" actId="6549"/>
          <ac:spMkLst>
            <pc:docMk/>
            <pc:sldMk cId="3627787798" sldId="257"/>
            <ac:spMk id="9" creationId="{C76F22C0-287A-4D4C-B914-2FA9E0BEEE3D}"/>
          </ac:spMkLst>
        </pc:spChg>
      </pc:sldChg>
      <pc:sldChg chg="modSp mod">
        <pc:chgData name="Tom de Water" userId="21414d78-1426-4924-9b81-090af19cac21" providerId="ADAL" clId="{3544B00F-452C-4FE5-9BCF-0884299370D8}" dt="2025-09-01T06:56:51.597" v="1944" actId="20577"/>
        <pc:sldMkLst>
          <pc:docMk/>
          <pc:sldMk cId="3123455219" sldId="258"/>
        </pc:sldMkLst>
        <pc:spChg chg="mod">
          <ac:chgData name="Tom de Water" userId="21414d78-1426-4924-9b81-090af19cac21" providerId="ADAL" clId="{3544B00F-452C-4FE5-9BCF-0884299370D8}" dt="2025-08-25T07:38:19.149" v="925" actId="20577"/>
          <ac:spMkLst>
            <pc:docMk/>
            <pc:sldMk cId="3123455219" sldId="258"/>
            <ac:spMk id="2" creationId="{72FDBAD2-1A3A-0844-8896-92549716566E}"/>
          </ac:spMkLst>
        </pc:spChg>
        <pc:spChg chg="mod">
          <ac:chgData name="Tom de Water" userId="21414d78-1426-4924-9b81-090af19cac21" providerId="ADAL" clId="{3544B00F-452C-4FE5-9BCF-0884299370D8}" dt="2025-09-01T06:56:51.597" v="1944" actId="20577"/>
          <ac:spMkLst>
            <pc:docMk/>
            <pc:sldMk cId="3123455219" sldId="258"/>
            <ac:spMk id="3" creationId="{D46670FD-E56D-3D40-9BEF-88770745A337}"/>
          </ac:spMkLst>
        </pc:spChg>
      </pc:sldChg>
      <pc:sldChg chg="delSp modSp mod modClrScheme chgLayout">
        <pc:chgData name="Tom de Water" userId="21414d78-1426-4924-9b81-090af19cac21" providerId="ADAL" clId="{3544B00F-452C-4FE5-9BCF-0884299370D8}" dt="2025-09-09T11:16:13.955" v="2881" actId="20577"/>
        <pc:sldMkLst>
          <pc:docMk/>
          <pc:sldMk cId="2044655955" sldId="264"/>
        </pc:sldMkLst>
        <pc:spChg chg="mod ord">
          <ac:chgData name="Tom de Water" userId="21414d78-1426-4924-9b81-090af19cac21" providerId="ADAL" clId="{3544B00F-452C-4FE5-9BCF-0884299370D8}" dt="2025-09-09T11:14:16.510" v="2838" actId="700"/>
          <ac:spMkLst>
            <pc:docMk/>
            <pc:sldMk cId="2044655955" sldId="264"/>
            <ac:spMk id="4" creationId="{5691046A-F771-CC4E-BA8C-FAED6A4AF806}"/>
          </ac:spMkLst>
        </pc:spChg>
        <pc:spChg chg="mod ord">
          <ac:chgData name="Tom de Water" userId="21414d78-1426-4924-9b81-090af19cac21" providerId="ADAL" clId="{3544B00F-452C-4FE5-9BCF-0884299370D8}" dt="2025-09-09T11:16:13.955" v="2881" actId="20577"/>
          <ac:spMkLst>
            <pc:docMk/>
            <pc:sldMk cId="2044655955" sldId="264"/>
            <ac:spMk id="5" creationId="{7FE31D18-8F60-FF49-B09C-9577F638F9C0}"/>
          </ac:spMkLst>
        </pc:spChg>
      </pc:sldChg>
      <pc:sldChg chg="modSp mod">
        <pc:chgData name="Tom de Water" userId="21414d78-1426-4924-9b81-090af19cac21" providerId="ADAL" clId="{3544B00F-452C-4FE5-9BCF-0884299370D8}" dt="2025-08-25T07:07:16.774" v="748" actId="20577"/>
        <pc:sldMkLst>
          <pc:docMk/>
          <pc:sldMk cId="109797204" sldId="265"/>
        </pc:sldMkLst>
        <pc:spChg chg="mod">
          <ac:chgData name="Tom de Water" userId="21414d78-1426-4924-9b81-090af19cac21" providerId="ADAL" clId="{3544B00F-452C-4FE5-9BCF-0884299370D8}" dt="2025-08-25T07:01:57.174" v="329" actId="20577"/>
          <ac:spMkLst>
            <pc:docMk/>
            <pc:sldMk cId="109797204" sldId="265"/>
            <ac:spMk id="2" creationId="{D0465E1B-299C-D646-9EEE-078014A41710}"/>
          </ac:spMkLst>
        </pc:spChg>
        <pc:spChg chg="mod">
          <ac:chgData name="Tom de Water" userId="21414d78-1426-4924-9b81-090af19cac21" providerId="ADAL" clId="{3544B00F-452C-4FE5-9BCF-0884299370D8}" dt="2025-08-25T07:07:16.774" v="748" actId="20577"/>
          <ac:spMkLst>
            <pc:docMk/>
            <pc:sldMk cId="109797204" sldId="265"/>
            <ac:spMk id="3" creationId="{9BC98427-CBC4-2D4B-B8D8-D4ED82D286BE}"/>
          </ac:spMkLst>
        </pc:spChg>
        <pc:spChg chg="mod">
          <ac:chgData name="Tom de Water" userId="21414d78-1426-4924-9b81-090af19cac21" providerId="ADAL" clId="{3544B00F-452C-4FE5-9BCF-0884299370D8}" dt="2025-08-25T07:07:10.963" v="743" actId="20577"/>
          <ac:spMkLst>
            <pc:docMk/>
            <pc:sldMk cId="109797204" sldId="265"/>
            <ac:spMk id="4" creationId="{EB11BD5F-3F15-D441-8A8D-482B11235A8A}"/>
          </ac:spMkLst>
        </pc:spChg>
      </pc:sldChg>
      <pc:sldChg chg="del">
        <pc:chgData name="Tom de Water" userId="21414d78-1426-4924-9b81-090af19cac21" providerId="ADAL" clId="{3544B00F-452C-4FE5-9BCF-0884299370D8}" dt="2025-09-01T07:20:43.343" v="2592" actId="2696"/>
        <pc:sldMkLst>
          <pc:docMk/>
          <pc:sldMk cId="3116103315" sldId="266"/>
        </pc:sldMkLst>
      </pc:sldChg>
      <pc:sldChg chg="del">
        <pc:chgData name="Tom de Water" userId="21414d78-1426-4924-9b81-090af19cac21" providerId="ADAL" clId="{3544B00F-452C-4FE5-9BCF-0884299370D8}" dt="2025-09-01T12:22:55.082" v="2603" actId="2696"/>
        <pc:sldMkLst>
          <pc:docMk/>
          <pc:sldMk cId="189398409" sldId="267"/>
        </pc:sldMkLst>
      </pc:sldChg>
      <pc:sldChg chg="del">
        <pc:chgData name="Tom de Water" userId="21414d78-1426-4924-9b81-090af19cac21" providerId="ADAL" clId="{3544B00F-452C-4FE5-9BCF-0884299370D8}" dt="2025-09-01T07:20:43.343" v="2592" actId="2696"/>
        <pc:sldMkLst>
          <pc:docMk/>
          <pc:sldMk cId="2287601112" sldId="268"/>
        </pc:sldMkLst>
      </pc:sldChg>
      <pc:sldChg chg="del">
        <pc:chgData name="Tom de Water" userId="21414d78-1426-4924-9b81-090af19cac21" providerId="ADAL" clId="{3544B00F-452C-4FE5-9BCF-0884299370D8}" dt="2025-09-01T12:23:01.743" v="2604" actId="2696"/>
        <pc:sldMkLst>
          <pc:docMk/>
          <pc:sldMk cId="2454719646" sldId="269"/>
        </pc:sldMkLst>
      </pc:sldChg>
      <pc:sldChg chg="modSp new mod modClrScheme chgLayout">
        <pc:chgData name="Tom de Water" userId="21414d78-1426-4924-9b81-090af19cac21" providerId="ADAL" clId="{3544B00F-452C-4FE5-9BCF-0884299370D8}" dt="2025-09-09T11:14:32.277" v="2839" actId="700"/>
        <pc:sldMkLst>
          <pc:docMk/>
          <pc:sldMk cId="2698062329" sldId="270"/>
        </pc:sldMkLst>
        <pc:spChg chg="mod ord">
          <ac:chgData name="Tom de Water" userId="21414d78-1426-4924-9b81-090af19cac21" providerId="ADAL" clId="{3544B00F-452C-4FE5-9BCF-0884299370D8}" dt="2025-09-09T11:14:32.277" v="2839" actId="700"/>
          <ac:spMkLst>
            <pc:docMk/>
            <pc:sldMk cId="2698062329" sldId="270"/>
            <ac:spMk id="2" creationId="{E5798036-969D-8F4C-2A7F-69845FFAFFAD}"/>
          </ac:spMkLst>
        </pc:spChg>
        <pc:spChg chg="mod ord">
          <ac:chgData name="Tom de Water" userId="21414d78-1426-4924-9b81-090af19cac21" providerId="ADAL" clId="{3544B00F-452C-4FE5-9BCF-0884299370D8}" dt="2025-09-09T11:14:32.277" v="2839" actId="700"/>
          <ac:spMkLst>
            <pc:docMk/>
            <pc:sldMk cId="2698062329" sldId="270"/>
            <ac:spMk id="3" creationId="{1FDD0EA8-DC99-9DCD-9E9D-76B7C2D2D2EE}"/>
          </ac:spMkLst>
        </pc:spChg>
      </pc:sldChg>
      <pc:sldChg chg="modSp new mod modNotesTx">
        <pc:chgData name="Tom de Water" userId="21414d78-1426-4924-9b81-090af19cac21" providerId="ADAL" clId="{3544B00F-452C-4FE5-9BCF-0884299370D8}" dt="2025-09-09T11:07:28.895" v="2613" actId="20577"/>
        <pc:sldMkLst>
          <pc:docMk/>
          <pc:sldMk cId="3336539764" sldId="271"/>
        </pc:sldMkLst>
        <pc:spChg chg="mod">
          <ac:chgData name="Tom de Water" userId="21414d78-1426-4924-9b81-090af19cac21" providerId="ADAL" clId="{3544B00F-452C-4FE5-9BCF-0884299370D8}" dt="2025-08-25T07:01:51.924" v="324" actId="20577"/>
          <ac:spMkLst>
            <pc:docMk/>
            <pc:sldMk cId="3336539764" sldId="271"/>
            <ac:spMk id="2" creationId="{0A9C92C6-453A-85DD-C287-11923618BF04}"/>
          </ac:spMkLst>
        </pc:spChg>
        <pc:spChg chg="mod">
          <ac:chgData name="Tom de Water" userId="21414d78-1426-4924-9b81-090af19cac21" providerId="ADAL" clId="{3544B00F-452C-4FE5-9BCF-0884299370D8}" dt="2025-09-01T07:06:58.349" v="2591" actId="313"/>
          <ac:spMkLst>
            <pc:docMk/>
            <pc:sldMk cId="3336539764" sldId="271"/>
            <ac:spMk id="3" creationId="{9EDFC459-B17E-2BA3-4697-BF7AA47A5561}"/>
          </ac:spMkLst>
        </pc:spChg>
      </pc:sldChg>
    </pc:docChg>
  </pc:docChgLst>
  <pc:docChgLst>
    <pc:chgData name="Barbara Hasselaar" userId="4c5901a0-6f64-4680-8383-aa110076f0c4" providerId="ADAL" clId="{EC3D05DF-C764-4BA0-9DE9-1FE72A262412}"/>
    <pc:docChg chg="addSld modSld">
      <pc:chgData name="Barbara Hasselaar" userId="4c5901a0-6f64-4680-8383-aa110076f0c4" providerId="ADAL" clId="{EC3D05DF-C764-4BA0-9DE9-1FE72A262412}" dt="2025-09-22T11:19:48.663" v="7" actId="207"/>
      <pc:docMkLst>
        <pc:docMk/>
      </pc:docMkLst>
      <pc:sldChg chg="modSp add mod">
        <pc:chgData name="Barbara Hasselaar" userId="4c5901a0-6f64-4680-8383-aa110076f0c4" providerId="ADAL" clId="{EC3D05DF-C764-4BA0-9DE9-1FE72A262412}" dt="2025-09-22T11:19:27.079" v="6" actId="20577"/>
        <pc:sldMkLst>
          <pc:docMk/>
          <pc:sldMk cId="4262767913" sldId="1637156343"/>
        </pc:sldMkLst>
        <pc:spChg chg="mod">
          <ac:chgData name="Barbara Hasselaar" userId="4c5901a0-6f64-4680-8383-aa110076f0c4" providerId="ADAL" clId="{EC3D05DF-C764-4BA0-9DE9-1FE72A262412}" dt="2025-09-22T11:19:27.079" v="6" actId="20577"/>
          <ac:spMkLst>
            <pc:docMk/>
            <pc:sldMk cId="4262767913" sldId="1637156343"/>
            <ac:spMk id="2" creationId="{D4BED68A-9E94-06B2-069C-8DA23D0E00D7}"/>
          </ac:spMkLst>
        </pc:spChg>
      </pc:sldChg>
      <pc:sldChg chg="modSp mod">
        <pc:chgData name="Barbara Hasselaar" userId="4c5901a0-6f64-4680-8383-aa110076f0c4" providerId="ADAL" clId="{EC3D05DF-C764-4BA0-9DE9-1FE72A262412}" dt="2025-09-22T11:19:48.663" v="7" actId="207"/>
        <pc:sldMkLst>
          <pc:docMk/>
          <pc:sldMk cId="235164737" sldId="1637156344"/>
        </pc:sldMkLst>
        <pc:spChg chg="mod">
          <ac:chgData name="Barbara Hasselaar" userId="4c5901a0-6f64-4680-8383-aa110076f0c4" providerId="ADAL" clId="{EC3D05DF-C764-4BA0-9DE9-1FE72A262412}" dt="2025-09-22T11:19:48.663" v="7" actId="207"/>
          <ac:spMkLst>
            <pc:docMk/>
            <pc:sldMk cId="235164737" sldId="1637156344"/>
            <ac:spMk id="2" creationId="{BBA8DBCA-81EF-B3BC-39E5-8AC22FF957A0}"/>
          </ac:spMkLst>
        </pc:spChg>
      </pc:sldChg>
    </pc:docChg>
  </pc:docChgLst>
  <pc:docChgLst>
    <pc:chgData name="Barbara Hasselaar" userId="S::barbara.hasselaar@crow.nl::4c5901a0-6f64-4680-8383-aa110076f0c4" providerId="AD" clId="Web-{DAD16B89-E885-4F1B-A1FB-3F13A89DDA8B}"/>
    <pc:docChg chg="addSld delSld">
      <pc:chgData name="Barbara Hasselaar" userId="S::barbara.hasselaar@crow.nl::4c5901a0-6f64-4680-8383-aa110076f0c4" providerId="AD" clId="Web-{DAD16B89-E885-4F1B-A1FB-3F13A89DDA8B}" dt="2025-09-22T08:56:28.370" v="1"/>
      <pc:docMkLst>
        <pc:docMk/>
      </pc:docMkLst>
      <pc:sldChg chg="del">
        <pc:chgData name="Barbara Hasselaar" userId="S::barbara.hasselaar@crow.nl::4c5901a0-6f64-4680-8383-aa110076f0c4" providerId="AD" clId="Web-{DAD16B89-E885-4F1B-A1FB-3F13A89DDA8B}" dt="2025-09-22T08:56:21.932" v="0"/>
        <pc:sldMkLst>
          <pc:docMk/>
          <pc:sldMk cId="1469319911" sldId="263"/>
        </pc:sldMkLst>
      </pc:sldChg>
      <pc:sldChg chg="add">
        <pc:chgData name="Barbara Hasselaar" userId="S::barbara.hasselaar@crow.nl::4c5901a0-6f64-4680-8383-aa110076f0c4" providerId="AD" clId="Web-{DAD16B89-E885-4F1B-A1FB-3F13A89DDA8B}" dt="2025-09-22T08:56:28.370" v="1"/>
        <pc:sldMkLst>
          <pc:docMk/>
          <pc:sldMk cId="235164737" sldId="1637156344"/>
        </pc:sldMkLst>
      </pc:sldChg>
    </pc:docChg>
  </pc:docChgLst>
  <pc:docChgLst>
    <pc:chgData name="Tom de Water" userId="21414d78-1426-4924-9b81-090af19cac21" providerId="ADAL" clId="{F0F933E6-E36D-4F0C-9820-43D78E59C8C0}"/>
    <pc:docChg chg="custSel addSld modSld">
      <pc:chgData name="Tom de Water" userId="21414d78-1426-4924-9b81-090af19cac21" providerId="ADAL" clId="{F0F933E6-E36D-4F0C-9820-43D78E59C8C0}" dt="2025-09-16T06:09:32.078" v="1741" actId="20577"/>
      <pc:docMkLst>
        <pc:docMk/>
      </pc:docMkLst>
      <pc:sldChg chg="modNotesTx">
        <pc:chgData name="Tom de Water" userId="21414d78-1426-4924-9b81-090af19cac21" providerId="ADAL" clId="{F0F933E6-E36D-4F0C-9820-43D78E59C8C0}" dt="2025-09-15T10:46:34.866" v="1459" actId="20577"/>
        <pc:sldMkLst>
          <pc:docMk/>
          <pc:sldMk cId="109797204" sldId="265"/>
        </pc:sldMkLst>
      </pc:sldChg>
      <pc:sldChg chg="modNotesTx">
        <pc:chgData name="Tom de Water" userId="21414d78-1426-4924-9b81-090af19cac21" providerId="ADAL" clId="{F0F933E6-E36D-4F0C-9820-43D78E59C8C0}" dt="2025-09-15T09:49:39.958" v="306" actId="20577"/>
        <pc:sldMkLst>
          <pc:docMk/>
          <pc:sldMk cId="2698062329" sldId="270"/>
        </pc:sldMkLst>
      </pc:sldChg>
      <pc:sldChg chg="modNotesTx">
        <pc:chgData name="Tom de Water" userId="21414d78-1426-4924-9b81-090af19cac21" providerId="ADAL" clId="{F0F933E6-E36D-4F0C-9820-43D78E59C8C0}" dt="2025-09-15T09:53:10.571" v="745" actId="313"/>
        <pc:sldMkLst>
          <pc:docMk/>
          <pc:sldMk cId="3336539764" sldId="271"/>
        </pc:sldMkLst>
      </pc:sldChg>
      <pc:sldChg chg="addSp delSp modSp new mod modClrScheme chgLayout">
        <pc:chgData name="Tom de Water" userId="21414d78-1426-4924-9b81-090af19cac21" providerId="ADAL" clId="{F0F933E6-E36D-4F0C-9820-43D78E59C8C0}" dt="2025-09-16T06:09:32.078" v="1741" actId="20577"/>
        <pc:sldMkLst>
          <pc:docMk/>
          <pc:sldMk cId="486485520" sldId="272"/>
        </pc:sldMkLst>
        <pc:spChg chg="add mod ord">
          <ac:chgData name="Tom de Water" userId="21414d78-1426-4924-9b81-090af19cac21" providerId="ADAL" clId="{F0F933E6-E36D-4F0C-9820-43D78E59C8C0}" dt="2025-09-16T05:59:25.245" v="1490" actId="20577"/>
          <ac:spMkLst>
            <pc:docMk/>
            <pc:sldMk cId="486485520" sldId="272"/>
            <ac:spMk id="5" creationId="{59C19E37-81F4-DB81-6980-33C7F294BD4F}"/>
          </ac:spMkLst>
        </pc:spChg>
        <pc:spChg chg="add mod ord">
          <ac:chgData name="Tom de Water" userId="21414d78-1426-4924-9b81-090af19cac21" providerId="ADAL" clId="{F0F933E6-E36D-4F0C-9820-43D78E59C8C0}" dt="2025-09-16T06:09:32.078" v="1741" actId="20577"/>
          <ac:spMkLst>
            <pc:docMk/>
            <pc:sldMk cId="486485520" sldId="272"/>
            <ac:spMk id="6" creationId="{B56D983E-497C-C2B8-BBE8-C35EC55D1611}"/>
          </ac:spMkLst>
        </pc:spChg>
      </pc:sldChg>
      <pc:sldChg chg="addSp delSp modSp add mod">
        <pc:chgData name="Tom de Water" userId="21414d78-1426-4924-9b81-090af19cac21" providerId="ADAL" clId="{F0F933E6-E36D-4F0C-9820-43D78E59C8C0}" dt="2025-09-16T06:08:29.977" v="1740" actId="1076"/>
        <pc:sldMkLst>
          <pc:docMk/>
          <pc:sldMk cId="1230949374" sldId="276"/>
        </pc:sldMkLst>
        <pc:spChg chg="mod">
          <ac:chgData name="Tom de Water" userId="21414d78-1426-4924-9b81-090af19cac21" providerId="ADAL" clId="{F0F933E6-E36D-4F0C-9820-43D78E59C8C0}" dt="2025-09-16T06:07:53.621" v="1735" actId="1076"/>
          <ac:spMkLst>
            <pc:docMk/>
            <pc:sldMk cId="1230949374" sldId="276"/>
            <ac:spMk id="3" creationId="{67B7A2A0-B50A-76D7-3750-30731A19B80C}"/>
          </ac:spMkLst>
        </pc:spChg>
        <pc:spChg chg="add">
          <ac:chgData name="Tom de Water" userId="21414d78-1426-4924-9b81-090af19cac21" providerId="ADAL" clId="{F0F933E6-E36D-4F0C-9820-43D78E59C8C0}" dt="2025-09-16T06:07:45.535" v="1732"/>
          <ac:spMkLst>
            <pc:docMk/>
            <pc:sldMk cId="1230949374" sldId="276"/>
            <ac:spMk id="5" creationId="{FD102FFD-ADA6-8B21-7DAE-22EBA7318F70}"/>
          </ac:spMkLst>
        </pc:spChg>
        <pc:picChg chg="add mod">
          <ac:chgData name="Tom de Water" userId="21414d78-1426-4924-9b81-090af19cac21" providerId="ADAL" clId="{F0F933E6-E36D-4F0C-9820-43D78E59C8C0}" dt="2025-09-16T06:08:01.458" v="1737" actId="1076"/>
          <ac:picMkLst>
            <pc:docMk/>
            <pc:sldMk cId="1230949374" sldId="276"/>
            <ac:picMk id="1026" creationId="{7EE75890-6325-9EB6-2A6E-0F8E1AC90864}"/>
          </ac:picMkLst>
        </pc:picChg>
        <pc:picChg chg="add mod">
          <ac:chgData name="Tom de Water" userId="21414d78-1426-4924-9b81-090af19cac21" providerId="ADAL" clId="{F0F933E6-E36D-4F0C-9820-43D78E59C8C0}" dt="2025-09-16T06:08:29.977" v="1740" actId="1076"/>
          <ac:picMkLst>
            <pc:docMk/>
            <pc:sldMk cId="1230949374" sldId="276"/>
            <ac:picMk id="1028" creationId="{8C59FC87-E60C-3420-2E47-28F891B2C6D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BB2B7-6D82-49DE-A00B-AF17218C7860}" type="datetimeFigureOut">
              <a:rPr lang="nl-NL" smtClean="0"/>
              <a:t>22-9-2025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FA1A7-2020-48BB-A4E7-6B0AA83D1C2F}" type="slidenum">
              <a:rPr lang="nl-NL" smtClean="0"/>
              <a:t>‹nr.›</a:t>
            </a:fld>
            <a:endParaRPr lang="nl-NL"/>
          </a:p>
        </p:txBody>
      </p:sp>
    </p:spTree>
    <p:extLst>
      <p:ext uri="{BB962C8B-B14F-4D97-AF65-F5344CB8AC3E}">
        <p14:creationId xmlns:p14="http://schemas.microsoft.com/office/powerpoint/2010/main" val="95871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Problematiek bij goede onderzoeksmethode op dunnere deklagen. Dit komt niet overeen met het onderzoek bij een typetest (vooronderzoek) waardoor er sprake is van minder betrouwbare onderzoeksresultaten. Er is nu op basis van circa 17.000 onderzoeksresultaten gekeken naar de afwijking ten opzichte van de eis. Ongebruikelijk maar op basis van behoefte is er op RAW.nl een document gedeeld wat door de WGA is gebruikt om de correctiefactor toe te passen.</a:t>
            </a:r>
          </a:p>
          <a:p>
            <a:endParaRPr lang="nl-NL" dirty="0"/>
          </a:p>
        </p:txBody>
      </p:sp>
      <p:sp>
        <p:nvSpPr>
          <p:cNvPr id="4" name="Tijdelijke aanduiding voor dianummer 3"/>
          <p:cNvSpPr>
            <a:spLocks noGrp="1"/>
          </p:cNvSpPr>
          <p:nvPr>
            <p:ph type="sldNum" sz="quarter" idx="5"/>
          </p:nvPr>
        </p:nvSpPr>
        <p:spPr/>
        <p:txBody>
          <a:bodyPr/>
          <a:lstStyle/>
          <a:p>
            <a:fld id="{5A4FA1A7-2020-48BB-A4E7-6B0AA83D1C2F}" type="slidenum">
              <a:rPr lang="nl-NL" smtClean="0"/>
              <a:t>7</a:t>
            </a:fld>
            <a:endParaRPr lang="nl-NL"/>
          </a:p>
        </p:txBody>
      </p:sp>
    </p:spTree>
    <p:extLst>
      <p:ext uri="{BB962C8B-B14F-4D97-AF65-F5344CB8AC3E}">
        <p14:creationId xmlns:p14="http://schemas.microsoft.com/office/powerpoint/2010/main" val="268310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Geen LVO, was voorheen sprake van ontwerpverantwoordelijkheid bij opdrachtgever en aannemer. In de praktijk blijkt dat dit eigenlijk altijd bij de opdrachtgever lag. Er is nu net als bij EAB teruggegaan naar 1 deelhoofdstuk. Goed om te vermelden is dat er al jaren </a:t>
            </a:r>
            <a:r>
              <a:rPr lang="nl-NL" dirty="0" err="1"/>
              <a:t>biobased</a:t>
            </a:r>
            <a:r>
              <a:rPr lang="nl-NL" dirty="0"/>
              <a:t> materiaal wordt toegepast in het bindmiddel, RAW vormt hier geen belemmering in.</a:t>
            </a:r>
          </a:p>
        </p:txBody>
      </p:sp>
      <p:sp>
        <p:nvSpPr>
          <p:cNvPr id="4" name="Tijdelijke aanduiding voor dianummer 3"/>
          <p:cNvSpPr>
            <a:spLocks noGrp="1"/>
          </p:cNvSpPr>
          <p:nvPr>
            <p:ph type="sldNum" sz="quarter" idx="5"/>
          </p:nvPr>
        </p:nvSpPr>
        <p:spPr/>
        <p:txBody>
          <a:bodyPr/>
          <a:lstStyle/>
          <a:p>
            <a:fld id="{5A4FA1A7-2020-48BB-A4E7-6B0AA83D1C2F}" type="slidenum">
              <a:rPr lang="nl-NL" smtClean="0"/>
              <a:t>8</a:t>
            </a:fld>
            <a:endParaRPr lang="nl-NL"/>
          </a:p>
        </p:txBody>
      </p:sp>
    </p:spTree>
    <p:extLst>
      <p:ext uri="{BB962C8B-B14F-4D97-AF65-F5344CB8AC3E}">
        <p14:creationId xmlns:p14="http://schemas.microsoft.com/office/powerpoint/2010/main" val="239515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Grote wens in de asfaltsector is om te komen tot minder asfaltmengsels. SMA A verwijdert. De WGA had ook het voornemen om SMA 5 te verwijderen maar op basis van de ontvangen reacties blijven we SMA-5 faciliteren. De richtlijn WMA bieden wij aan als catalogus bepaling, RAW Standaard biedt geen belemmering voor WMA maar middels de catalogus maak je bewust de keuze om WMA uit te vragen. Warm tegen warm voor de deklagen bij RB toegevoegd, is nu een resultaatsverplichting. AC 32 base/bind verwijdert, wordt niet </a:t>
            </a:r>
            <a:r>
              <a:rPr lang="nl-NL"/>
              <a:t>meer toegepast.</a:t>
            </a:r>
            <a:endParaRPr lang="nl-NL" dirty="0"/>
          </a:p>
        </p:txBody>
      </p:sp>
      <p:sp>
        <p:nvSpPr>
          <p:cNvPr id="4" name="Tijdelijke aanduiding voor dianummer 3"/>
          <p:cNvSpPr>
            <a:spLocks noGrp="1"/>
          </p:cNvSpPr>
          <p:nvPr>
            <p:ph type="sldNum" sz="quarter" idx="5"/>
          </p:nvPr>
        </p:nvSpPr>
        <p:spPr/>
        <p:txBody>
          <a:bodyPr/>
          <a:lstStyle/>
          <a:p>
            <a:fld id="{5A4FA1A7-2020-48BB-A4E7-6B0AA83D1C2F}" type="slidenum">
              <a:rPr lang="nl-NL" smtClean="0"/>
              <a:t>9</a:t>
            </a:fld>
            <a:endParaRPr lang="nl-NL"/>
          </a:p>
        </p:txBody>
      </p:sp>
    </p:spTree>
    <p:extLst>
      <p:ext uri="{BB962C8B-B14F-4D97-AF65-F5344CB8AC3E}">
        <p14:creationId xmlns:p14="http://schemas.microsoft.com/office/powerpoint/2010/main" val="1415098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OW RAW 202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210BB4-F95A-F545-92C6-166C7333207E}"/>
              </a:ext>
            </a:extLst>
          </p:cNvPr>
          <p:cNvPicPr>
            <a:picLocks noChangeAspect="1"/>
          </p:cNvPicPr>
          <p:nvPr userDrawn="1"/>
        </p:nvPicPr>
        <p:blipFill>
          <a:blip r:embed="rId2"/>
          <a:srcRect/>
          <a:stretch/>
        </p:blipFill>
        <p:spPr>
          <a:xfrm>
            <a:off x="-3024" y="0"/>
            <a:ext cx="9150048" cy="5143498"/>
          </a:xfrm>
          <a:prstGeom prst="rect">
            <a:avLst/>
          </a:prstGeom>
        </p:spPr>
      </p:pic>
    </p:spTree>
    <p:extLst>
      <p:ext uri="{BB962C8B-B14F-4D97-AF65-F5344CB8AC3E}">
        <p14:creationId xmlns:p14="http://schemas.microsoft.com/office/powerpoint/2010/main" val="301748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ings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210BB4-F95A-F545-92C6-166C7333207E}"/>
              </a:ext>
            </a:extLst>
          </p:cNvPr>
          <p:cNvPicPr>
            <a:picLocks noChangeAspect="1"/>
          </p:cNvPicPr>
          <p:nvPr userDrawn="1"/>
        </p:nvPicPr>
        <p:blipFill>
          <a:blip r:embed="rId2"/>
          <a:srcRect/>
          <a:stretch/>
        </p:blipFill>
        <p:spPr>
          <a:xfrm>
            <a:off x="-3023" y="0"/>
            <a:ext cx="9150046" cy="5143497"/>
          </a:xfrm>
          <a:prstGeom prst="rect">
            <a:avLst/>
          </a:prstGeom>
        </p:spPr>
      </p:pic>
    </p:spTree>
    <p:extLst>
      <p:ext uri="{BB962C8B-B14F-4D97-AF65-F5344CB8AC3E}">
        <p14:creationId xmlns:p14="http://schemas.microsoft.com/office/powerpoint/2010/main" val="180218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 1 tekstblok">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D73E93F-FD83-684F-A86E-A2E53CF17C22}"/>
              </a:ext>
            </a:extLst>
          </p:cNvPr>
          <p:cNvPicPr>
            <a:picLocks noChangeAspect="1"/>
          </p:cNvPicPr>
          <p:nvPr userDrawn="1"/>
        </p:nvPicPr>
        <p:blipFill>
          <a:blip r:embed="rId2"/>
          <a:srcRect/>
          <a:stretch/>
        </p:blipFill>
        <p:spPr>
          <a:xfrm>
            <a:off x="-17449" y="-8108"/>
            <a:ext cx="9178897" cy="5159715"/>
          </a:xfrm>
          <a:prstGeom prst="rect">
            <a:avLst/>
          </a:prstGeom>
        </p:spPr>
      </p:pic>
      <p:sp>
        <p:nvSpPr>
          <p:cNvPr id="8" name="Titel 1">
            <a:extLst>
              <a:ext uri="{FF2B5EF4-FFF2-40B4-BE49-F238E27FC236}">
                <a16:creationId xmlns:a16="http://schemas.microsoft.com/office/drawing/2014/main" id="{A84D0A36-C04C-414C-BF77-B14D70548D1A}"/>
              </a:ext>
            </a:extLst>
          </p:cNvPr>
          <p:cNvSpPr>
            <a:spLocks noGrp="1"/>
          </p:cNvSpPr>
          <p:nvPr>
            <p:ph type="title"/>
          </p:nvPr>
        </p:nvSpPr>
        <p:spPr>
          <a:xfrm>
            <a:off x="522193" y="1292889"/>
            <a:ext cx="8124265" cy="590718"/>
          </a:xfrm>
        </p:spPr>
        <p:txBody>
          <a:bodyPr>
            <a:noAutofit/>
          </a:bodyPr>
          <a:lstStyle>
            <a:lvl1pPr>
              <a:defRPr sz="2400" b="1">
                <a:solidFill>
                  <a:srgbClr val="4697CF"/>
                </a:solidFill>
                <a:latin typeface="Arial" panose="020B0604020202020204" pitchFamily="34" charset="0"/>
                <a:cs typeface="Arial" panose="020B0604020202020204" pitchFamily="34" charset="0"/>
              </a:defRPr>
            </a:lvl1pPr>
          </a:lstStyle>
          <a:p>
            <a:r>
              <a:rPr lang="nl-NL"/>
              <a:t>Titelstijl van model bewerken</a:t>
            </a:r>
          </a:p>
        </p:txBody>
      </p:sp>
      <p:sp>
        <p:nvSpPr>
          <p:cNvPr id="9" name="Tijdelijke aanduiding voor inhoud 2">
            <a:extLst>
              <a:ext uri="{FF2B5EF4-FFF2-40B4-BE49-F238E27FC236}">
                <a16:creationId xmlns:a16="http://schemas.microsoft.com/office/drawing/2014/main" id="{82BCD17F-D67C-7E41-93C1-F2C83B5DA0F0}"/>
              </a:ext>
            </a:extLst>
          </p:cNvPr>
          <p:cNvSpPr>
            <a:spLocks noGrp="1"/>
          </p:cNvSpPr>
          <p:nvPr>
            <p:ph idx="1"/>
          </p:nvPr>
        </p:nvSpPr>
        <p:spPr>
          <a:xfrm>
            <a:off x="515471" y="2004303"/>
            <a:ext cx="8130988" cy="2670247"/>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092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 2 tekstblokk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25F04-FF0C-A14B-8682-B4CD8252EE7C}"/>
              </a:ext>
            </a:extLst>
          </p:cNvPr>
          <p:cNvPicPr>
            <a:picLocks noChangeAspect="1"/>
          </p:cNvPicPr>
          <p:nvPr userDrawn="1"/>
        </p:nvPicPr>
        <p:blipFill>
          <a:blip r:embed="rId2"/>
          <a:srcRect/>
          <a:stretch/>
        </p:blipFill>
        <p:spPr>
          <a:xfrm>
            <a:off x="-17449" y="-8108"/>
            <a:ext cx="9178897" cy="5159715"/>
          </a:xfrm>
          <a:prstGeom prst="rect">
            <a:avLst/>
          </a:prstGeom>
        </p:spPr>
      </p:pic>
      <p:sp>
        <p:nvSpPr>
          <p:cNvPr id="8" name="Titel 1">
            <a:extLst>
              <a:ext uri="{FF2B5EF4-FFF2-40B4-BE49-F238E27FC236}">
                <a16:creationId xmlns:a16="http://schemas.microsoft.com/office/drawing/2014/main" id="{A84D0A36-C04C-414C-BF77-B14D70548D1A}"/>
              </a:ext>
            </a:extLst>
          </p:cNvPr>
          <p:cNvSpPr>
            <a:spLocks noGrp="1"/>
          </p:cNvSpPr>
          <p:nvPr>
            <p:ph type="title"/>
          </p:nvPr>
        </p:nvSpPr>
        <p:spPr>
          <a:xfrm>
            <a:off x="522193" y="1292889"/>
            <a:ext cx="8124265" cy="590718"/>
          </a:xfrm>
        </p:spPr>
        <p:txBody>
          <a:bodyPr>
            <a:noAutofit/>
          </a:bodyPr>
          <a:lstStyle>
            <a:lvl1pPr>
              <a:defRPr sz="2400" b="1">
                <a:solidFill>
                  <a:srgbClr val="4697CF"/>
                </a:solidFill>
                <a:latin typeface="Arial" panose="020B0604020202020204" pitchFamily="34" charset="0"/>
                <a:cs typeface="Arial" panose="020B0604020202020204" pitchFamily="34" charset="0"/>
              </a:defRPr>
            </a:lvl1pPr>
          </a:lstStyle>
          <a:p>
            <a:r>
              <a:rPr lang="nl-NL"/>
              <a:t>Titelstijl van model bewerken</a:t>
            </a:r>
          </a:p>
        </p:txBody>
      </p:sp>
      <p:sp>
        <p:nvSpPr>
          <p:cNvPr id="5" name="Tijdelijke aanduiding voor inhoud 2">
            <a:extLst>
              <a:ext uri="{FF2B5EF4-FFF2-40B4-BE49-F238E27FC236}">
                <a16:creationId xmlns:a16="http://schemas.microsoft.com/office/drawing/2014/main" id="{6AF37D09-3CE9-D34F-8A79-4528BEEE7D8A}"/>
              </a:ext>
            </a:extLst>
          </p:cNvPr>
          <p:cNvSpPr>
            <a:spLocks noGrp="1"/>
          </p:cNvSpPr>
          <p:nvPr>
            <p:ph idx="1"/>
          </p:nvPr>
        </p:nvSpPr>
        <p:spPr>
          <a:xfrm>
            <a:off x="515471" y="2004303"/>
            <a:ext cx="3982570" cy="2670247"/>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2">
            <a:extLst>
              <a:ext uri="{FF2B5EF4-FFF2-40B4-BE49-F238E27FC236}">
                <a16:creationId xmlns:a16="http://schemas.microsoft.com/office/drawing/2014/main" id="{6CBA4486-5DBF-4E43-BD04-9E4CEBE62F79}"/>
              </a:ext>
            </a:extLst>
          </p:cNvPr>
          <p:cNvSpPr>
            <a:spLocks noGrp="1"/>
          </p:cNvSpPr>
          <p:nvPr>
            <p:ph idx="10"/>
          </p:nvPr>
        </p:nvSpPr>
        <p:spPr>
          <a:xfrm>
            <a:off x="4657456" y="2004303"/>
            <a:ext cx="3982570" cy="2670247"/>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6310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 - 1 tekstblo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25F04-FF0C-A14B-8682-B4CD8252EE7C}"/>
              </a:ext>
            </a:extLst>
          </p:cNvPr>
          <p:cNvPicPr>
            <a:picLocks noChangeAspect="1"/>
          </p:cNvPicPr>
          <p:nvPr userDrawn="1"/>
        </p:nvPicPr>
        <p:blipFill>
          <a:blip r:embed="rId2"/>
          <a:srcRect/>
          <a:stretch/>
        </p:blipFill>
        <p:spPr>
          <a:xfrm>
            <a:off x="-17449" y="-8108"/>
            <a:ext cx="9178897" cy="5159715"/>
          </a:xfrm>
          <a:prstGeom prst="rect">
            <a:avLst/>
          </a:prstGeom>
        </p:spPr>
      </p:pic>
      <p:sp>
        <p:nvSpPr>
          <p:cNvPr id="8" name="Titel 1">
            <a:extLst>
              <a:ext uri="{FF2B5EF4-FFF2-40B4-BE49-F238E27FC236}">
                <a16:creationId xmlns:a16="http://schemas.microsoft.com/office/drawing/2014/main" id="{A84D0A36-C04C-414C-BF77-B14D70548D1A}"/>
              </a:ext>
            </a:extLst>
          </p:cNvPr>
          <p:cNvSpPr>
            <a:spLocks noGrp="1"/>
          </p:cNvSpPr>
          <p:nvPr>
            <p:ph type="title"/>
          </p:nvPr>
        </p:nvSpPr>
        <p:spPr>
          <a:xfrm>
            <a:off x="522193" y="1292889"/>
            <a:ext cx="8124265" cy="590718"/>
          </a:xfrm>
        </p:spPr>
        <p:txBody>
          <a:bodyPr>
            <a:noAutofit/>
          </a:bodyPr>
          <a:lstStyle>
            <a:lvl1pPr>
              <a:defRPr sz="2400" b="1">
                <a:solidFill>
                  <a:srgbClr val="4697CF"/>
                </a:solidFill>
                <a:latin typeface="Arial" panose="020B0604020202020204" pitchFamily="34" charset="0"/>
                <a:cs typeface="Arial" panose="020B0604020202020204" pitchFamily="34" charset="0"/>
              </a:defRPr>
            </a:lvl1pPr>
          </a:lstStyle>
          <a:p>
            <a:r>
              <a:rPr lang="nl-NL"/>
              <a:t>Titelstijl van model bewerken</a:t>
            </a:r>
          </a:p>
        </p:txBody>
      </p:sp>
      <p:sp>
        <p:nvSpPr>
          <p:cNvPr id="6" name="Tijdelijke aanduiding voor inhoud 2">
            <a:extLst>
              <a:ext uri="{FF2B5EF4-FFF2-40B4-BE49-F238E27FC236}">
                <a16:creationId xmlns:a16="http://schemas.microsoft.com/office/drawing/2014/main" id="{B3963C68-444B-144C-986C-5D97793E3DAC}"/>
              </a:ext>
            </a:extLst>
          </p:cNvPr>
          <p:cNvSpPr>
            <a:spLocks noGrp="1"/>
          </p:cNvSpPr>
          <p:nvPr>
            <p:ph idx="1"/>
          </p:nvPr>
        </p:nvSpPr>
        <p:spPr>
          <a:xfrm>
            <a:off x="515470" y="2004303"/>
            <a:ext cx="8130987" cy="2389466"/>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0422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 - 2 tekstblokke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74A8D4AD-DF4B-644C-9272-4A0CA8D2FC24}"/>
              </a:ext>
            </a:extLst>
          </p:cNvPr>
          <p:cNvPicPr>
            <a:picLocks noChangeAspect="1"/>
          </p:cNvPicPr>
          <p:nvPr userDrawn="1"/>
        </p:nvPicPr>
        <p:blipFill>
          <a:blip r:embed="rId2"/>
          <a:srcRect/>
          <a:stretch/>
        </p:blipFill>
        <p:spPr>
          <a:xfrm>
            <a:off x="-17449" y="-8108"/>
            <a:ext cx="9178897" cy="5159715"/>
          </a:xfrm>
          <a:prstGeom prst="rect">
            <a:avLst/>
          </a:prstGeom>
        </p:spPr>
      </p:pic>
      <p:sp>
        <p:nvSpPr>
          <p:cNvPr id="8" name="Titel 1">
            <a:extLst>
              <a:ext uri="{FF2B5EF4-FFF2-40B4-BE49-F238E27FC236}">
                <a16:creationId xmlns:a16="http://schemas.microsoft.com/office/drawing/2014/main" id="{A84D0A36-C04C-414C-BF77-B14D70548D1A}"/>
              </a:ext>
            </a:extLst>
          </p:cNvPr>
          <p:cNvSpPr>
            <a:spLocks noGrp="1"/>
          </p:cNvSpPr>
          <p:nvPr>
            <p:ph type="title"/>
          </p:nvPr>
        </p:nvSpPr>
        <p:spPr>
          <a:xfrm>
            <a:off x="522193" y="1292889"/>
            <a:ext cx="8124265" cy="590718"/>
          </a:xfrm>
        </p:spPr>
        <p:txBody>
          <a:bodyPr>
            <a:noAutofit/>
          </a:bodyPr>
          <a:lstStyle>
            <a:lvl1pPr>
              <a:defRPr sz="2400" b="1">
                <a:solidFill>
                  <a:srgbClr val="4697CF"/>
                </a:solidFill>
                <a:latin typeface="Arial" panose="020B0604020202020204" pitchFamily="34" charset="0"/>
                <a:cs typeface="Arial" panose="020B0604020202020204" pitchFamily="34" charset="0"/>
              </a:defRPr>
            </a:lvl1pPr>
          </a:lstStyle>
          <a:p>
            <a:r>
              <a:rPr lang="nl-NL"/>
              <a:t>Titelstijl van model bewerken</a:t>
            </a:r>
          </a:p>
        </p:txBody>
      </p:sp>
      <p:sp>
        <p:nvSpPr>
          <p:cNvPr id="9" name="Tijdelijke aanduiding voor inhoud 2">
            <a:extLst>
              <a:ext uri="{FF2B5EF4-FFF2-40B4-BE49-F238E27FC236}">
                <a16:creationId xmlns:a16="http://schemas.microsoft.com/office/drawing/2014/main" id="{82BCD17F-D67C-7E41-93C1-F2C83B5DA0F0}"/>
              </a:ext>
            </a:extLst>
          </p:cNvPr>
          <p:cNvSpPr>
            <a:spLocks noGrp="1"/>
          </p:cNvSpPr>
          <p:nvPr>
            <p:ph idx="1"/>
          </p:nvPr>
        </p:nvSpPr>
        <p:spPr>
          <a:xfrm>
            <a:off x="515471" y="2004304"/>
            <a:ext cx="3982570" cy="2397216"/>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inhoud 2">
            <a:extLst>
              <a:ext uri="{FF2B5EF4-FFF2-40B4-BE49-F238E27FC236}">
                <a16:creationId xmlns:a16="http://schemas.microsoft.com/office/drawing/2014/main" id="{990010C7-91BC-A74F-AC0B-57347F27AC29}"/>
              </a:ext>
            </a:extLst>
          </p:cNvPr>
          <p:cNvSpPr>
            <a:spLocks noGrp="1"/>
          </p:cNvSpPr>
          <p:nvPr>
            <p:ph idx="10"/>
          </p:nvPr>
        </p:nvSpPr>
        <p:spPr>
          <a:xfrm>
            <a:off x="4657456" y="2004304"/>
            <a:ext cx="3982570" cy="2397216"/>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8171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 - 1 tekstblok">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84D0A36-C04C-414C-BF77-B14D70548D1A}"/>
              </a:ext>
            </a:extLst>
          </p:cNvPr>
          <p:cNvSpPr>
            <a:spLocks noGrp="1"/>
          </p:cNvSpPr>
          <p:nvPr>
            <p:ph type="title"/>
          </p:nvPr>
        </p:nvSpPr>
        <p:spPr>
          <a:xfrm>
            <a:off x="522193" y="720321"/>
            <a:ext cx="8124265" cy="590718"/>
          </a:xfrm>
        </p:spPr>
        <p:txBody>
          <a:bodyPr>
            <a:noAutofit/>
          </a:bodyPr>
          <a:lstStyle>
            <a:lvl1pPr>
              <a:defRPr sz="2400" b="1">
                <a:solidFill>
                  <a:srgbClr val="4697CF"/>
                </a:solidFill>
                <a:latin typeface="Arial" panose="020B0604020202020204" pitchFamily="34" charset="0"/>
                <a:cs typeface="Arial" panose="020B0604020202020204" pitchFamily="34" charset="0"/>
              </a:defRPr>
            </a:lvl1pPr>
          </a:lstStyle>
          <a:p>
            <a:r>
              <a:rPr lang="nl-NL"/>
              <a:t>Titelstijl van model bewerken</a:t>
            </a:r>
          </a:p>
        </p:txBody>
      </p:sp>
      <p:sp>
        <p:nvSpPr>
          <p:cNvPr id="9" name="Tijdelijke aanduiding voor inhoud 2">
            <a:extLst>
              <a:ext uri="{FF2B5EF4-FFF2-40B4-BE49-F238E27FC236}">
                <a16:creationId xmlns:a16="http://schemas.microsoft.com/office/drawing/2014/main" id="{82BCD17F-D67C-7E41-93C1-F2C83B5DA0F0}"/>
              </a:ext>
            </a:extLst>
          </p:cNvPr>
          <p:cNvSpPr>
            <a:spLocks noGrp="1"/>
          </p:cNvSpPr>
          <p:nvPr>
            <p:ph idx="1"/>
          </p:nvPr>
        </p:nvSpPr>
        <p:spPr>
          <a:xfrm>
            <a:off x="515471" y="1444239"/>
            <a:ext cx="8130988" cy="3230311"/>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1" name="Afbeelding 10">
            <a:extLst>
              <a:ext uri="{FF2B5EF4-FFF2-40B4-BE49-F238E27FC236}">
                <a16:creationId xmlns:a16="http://schemas.microsoft.com/office/drawing/2014/main" id="{983B7B15-6276-4C85-3B9E-2A969B6CC33A}"/>
              </a:ext>
            </a:extLst>
          </p:cNvPr>
          <p:cNvPicPr>
            <a:picLocks noChangeAspect="1"/>
          </p:cNvPicPr>
          <p:nvPr userDrawn="1"/>
        </p:nvPicPr>
        <p:blipFill>
          <a:blip r:embed="rId2"/>
          <a:stretch>
            <a:fillRect/>
          </a:stretch>
        </p:blipFill>
        <p:spPr>
          <a:xfrm>
            <a:off x="-1" y="0"/>
            <a:ext cx="9144001" cy="532765"/>
          </a:xfrm>
          <a:prstGeom prst="rect">
            <a:avLst/>
          </a:prstGeom>
        </p:spPr>
      </p:pic>
    </p:spTree>
    <p:extLst>
      <p:ext uri="{BB962C8B-B14F-4D97-AF65-F5344CB8AC3E}">
        <p14:creationId xmlns:p14="http://schemas.microsoft.com/office/powerpoint/2010/main" val="362467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 - 2 tekstblokken">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2AE470F-2AC5-0B44-9119-DB8732FB9485}"/>
              </a:ext>
            </a:extLst>
          </p:cNvPr>
          <p:cNvSpPr>
            <a:spLocks noGrp="1"/>
          </p:cNvSpPr>
          <p:nvPr>
            <p:ph type="title"/>
          </p:nvPr>
        </p:nvSpPr>
        <p:spPr>
          <a:xfrm>
            <a:off x="522193" y="720321"/>
            <a:ext cx="8124265" cy="590718"/>
          </a:xfrm>
        </p:spPr>
        <p:txBody>
          <a:bodyPr>
            <a:noAutofit/>
          </a:bodyPr>
          <a:lstStyle>
            <a:lvl1pPr>
              <a:defRPr sz="2400" b="1">
                <a:solidFill>
                  <a:srgbClr val="4697CF"/>
                </a:solidFill>
                <a:latin typeface="Arial" panose="020B0604020202020204" pitchFamily="34" charset="0"/>
                <a:cs typeface="Arial" panose="020B0604020202020204" pitchFamily="34" charset="0"/>
              </a:defRPr>
            </a:lvl1pPr>
          </a:lstStyle>
          <a:p>
            <a:r>
              <a:rPr lang="nl-NL"/>
              <a:t>Titelstijl van model bewerken</a:t>
            </a:r>
          </a:p>
        </p:txBody>
      </p:sp>
      <p:sp>
        <p:nvSpPr>
          <p:cNvPr id="5" name="Tijdelijke aanduiding voor inhoud 2">
            <a:extLst>
              <a:ext uri="{FF2B5EF4-FFF2-40B4-BE49-F238E27FC236}">
                <a16:creationId xmlns:a16="http://schemas.microsoft.com/office/drawing/2014/main" id="{6AF37D09-3CE9-D34F-8A79-4528BEEE7D8A}"/>
              </a:ext>
            </a:extLst>
          </p:cNvPr>
          <p:cNvSpPr>
            <a:spLocks noGrp="1"/>
          </p:cNvSpPr>
          <p:nvPr>
            <p:ph idx="1"/>
          </p:nvPr>
        </p:nvSpPr>
        <p:spPr>
          <a:xfrm>
            <a:off x="515471" y="1444239"/>
            <a:ext cx="3982570" cy="3230311"/>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2">
            <a:extLst>
              <a:ext uri="{FF2B5EF4-FFF2-40B4-BE49-F238E27FC236}">
                <a16:creationId xmlns:a16="http://schemas.microsoft.com/office/drawing/2014/main" id="{6CBA4486-5DBF-4E43-BD04-9E4CEBE62F79}"/>
              </a:ext>
            </a:extLst>
          </p:cNvPr>
          <p:cNvSpPr>
            <a:spLocks noGrp="1"/>
          </p:cNvSpPr>
          <p:nvPr>
            <p:ph idx="10"/>
          </p:nvPr>
        </p:nvSpPr>
        <p:spPr>
          <a:xfrm>
            <a:off x="4657456" y="1444239"/>
            <a:ext cx="3982570" cy="3230311"/>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2" name="Afbeelding 1">
            <a:extLst>
              <a:ext uri="{FF2B5EF4-FFF2-40B4-BE49-F238E27FC236}">
                <a16:creationId xmlns:a16="http://schemas.microsoft.com/office/drawing/2014/main" id="{1BC83044-0DF0-2062-05A3-FDD441692AF8}"/>
              </a:ext>
            </a:extLst>
          </p:cNvPr>
          <p:cNvPicPr>
            <a:picLocks noChangeAspect="1"/>
          </p:cNvPicPr>
          <p:nvPr userDrawn="1"/>
        </p:nvPicPr>
        <p:blipFill>
          <a:blip r:embed="rId2"/>
          <a:stretch>
            <a:fillRect/>
          </a:stretch>
        </p:blipFill>
        <p:spPr>
          <a:xfrm>
            <a:off x="-1" y="0"/>
            <a:ext cx="9144001" cy="532765"/>
          </a:xfrm>
          <a:prstGeom prst="rect">
            <a:avLst/>
          </a:prstGeom>
        </p:spPr>
      </p:pic>
    </p:spTree>
    <p:extLst>
      <p:ext uri="{BB962C8B-B14F-4D97-AF65-F5344CB8AC3E}">
        <p14:creationId xmlns:p14="http://schemas.microsoft.com/office/powerpoint/2010/main" val="77925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 - 1 tekstblok">
    <p:spTree>
      <p:nvGrpSpPr>
        <p:cNvPr id="1" name=""/>
        <p:cNvGrpSpPr/>
        <p:nvPr/>
      </p:nvGrpSpPr>
      <p:grpSpPr>
        <a:xfrm>
          <a:off x="0" y="0"/>
          <a:ext cx="0" cy="0"/>
          <a:chOff x="0" y="0"/>
          <a:chExt cx="0" cy="0"/>
        </a:xfrm>
      </p:grpSpPr>
      <p:pic>
        <p:nvPicPr>
          <p:cNvPr id="2" name="Afbeelding 1" descr="Afbeelding met kleding, persoon&#10;&#10;Door AI gegenereerde inhoud is mogelijk onjuist.">
            <a:extLst>
              <a:ext uri="{FF2B5EF4-FFF2-40B4-BE49-F238E27FC236}">
                <a16:creationId xmlns:a16="http://schemas.microsoft.com/office/drawing/2014/main" id="{250CB1F5-F968-BD47-05BF-65F85CB5FD6F}"/>
              </a:ext>
            </a:extLst>
          </p:cNvPr>
          <p:cNvPicPr>
            <a:picLocks noChangeAspect="1"/>
          </p:cNvPicPr>
          <p:nvPr userDrawn="1"/>
        </p:nvPicPr>
        <p:blipFill>
          <a:blip r:embed="rId2"/>
          <a:srcRect b="26412"/>
          <a:stretch>
            <a:fillRect/>
          </a:stretch>
        </p:blipFill>
        <p:spPr>
          <a:xfrm flipH="1">
            <a:off x="7162326" y="2479729"/>
            <a:ext cx="1776010" cy="2663771"/>
          </a:xfrm>
          <a:prstGeom prst="rect">
            <a:avLst/>
          </a:prstGeom>
        </p:spPr>
      </p:pic>
      <p:sp>
        <p:nvSpPr>
          <p:cNvPr id="8" name="Titel 1">
            <a:extLst>
              <a:ext uri="{FF2B5EF4-FFF2-40B4-BE49-F238E27FC236}">
                <a16:creationId xmlns:a16="http://schemas.microsoft.com/office/drawing/2014/main" id="{A84D0A36-C04C-414C-BF77-B14D70548D1A}"/>
              </a:ext>
            </a:extLst>
          </p:cNvPr>
          <p:cNvSpPr>
            <a:spLocks noGrp="1"/>
          </p:cNvSpPr>
          <p:nvPr>
            <p:ph type="title"/>
          </p:nvPr>
        </p:nvSpPr>
        <p:spPr>
          <a:xfrm>
            <a:off x="522193" y="720321"/>
            <a:ext cx="8124265" cy="590718"/>
          </a:xfrm>
        </p:spPr>
        <p:txBody>
          <a:bodyPr>
            <a:noAutofit/>
          </a:bodyPr>
          <a:lstStyle>
            <a:lvl1pPr>
              <a:defRPr sz="2400" b="1">
                <a:solidFill>
                  <a:srgbClr val="4697CF"/>
                </a:solidFill>
                <a:latin typeface="Arial" panose="020B0604020202020204" pitchFamily="34" charset="0"/>
                <a:cs typeface="Arial" panose="020B0604020202020204" pitchFamily="34" charset="0"/>
              </a:defRPr>
            </a:lvl1pPr>
          </a:lstStyle>
          <a:p>
            <a:r>
              <a:rPr lang="nl-NL"/>
              <a:t>Titelstijl van model bewerken</a:t>
            </a:r>
          </a:p>
        </p:txBody>
      </p:sp>
      <p:sp>
        <p:nvSpPr>
          <p:cNvPr id="9" name="Tijdelijke aanduiding voor inhoud 2">
            <a:extLst>
              <a:ext uri="{FF2B5EF4-FFF2-40B4-BE49-F238E27FC236}">
                <a16:creationId xmlns:a16="http://schemas.microsoft.com/office/drawing/2014/main" id="{82BCD17F-D67C-7E41-93C1-F2C83B5DA0F0}"/>
              </a:ext>
            </a:extLst>
          </p:cNvPr>
          <p:cNvSpPr>
            <a:spLocks noGrp="1"/>
          </p:cNvSpPr>
          <p:nvPr>
            <p:ph idx="1"/>
          </p:nvPr>
        </p:nvSpPr>
        <p:spPr>
          <a:xfrm>
            <a:off x="515471" y="1444239"/>
            <a:ext cx="8130988" cy="3230311"/>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1" name="Afbeelding 10">
            <a:extLst>
              <a:ext uri="{FF2B5EF4-FFF2-40B4-BE49-F238E27FC236}">
                <a16:creationId xmlns:a16="http://schemas.microsoft.com/office/drawing/2014/main" id="{983B7B15-6276-4C85-3B9E-2A969B6CC33A}"/>
              </a:ext>
            </a:extLst>
          </p:cNvPr>
          <p:cNvPicPr>
            <a:picLocks noChangeAspect="1"/>
          </p:cNvPicPr>
          <p:nvPr userDrawn="1"/>
        </p:nvPicPr>
        <p:blipFill>
          <a:blip r:embed="rId3"/>
          <a:stretch>
            <a:fillRect/>
          </a:stretch>
        </p:blipFill>
        <p:spPr>
          <a:xfrm>
            <a:off x="-1" y="0"/>
            <a:ext cx="9144001" cy="532765"/>
          </a:xfrm>
          <a:prstGeom prst="rect">
            <a:avLst/>
          </a:prstGeom>
        </p:spPr>
      </p:pic>
    </p:spTree>
    <p:extLst>
      <p:ext uri="{BB962C8B-B14F-4D97-AF65-F5344CB8AC3E}">
        <p14:creationId xmlns:p14="http://schemas.microsoft.com/office/powerpoint/2010/main" val="69577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 - 2 tekstblokken">
    <p:spTree>
      <p:nvGrpSpPr>
        <p:cNvPr id="1" name=""/>
        <p:cNvGrpSpPr/>
        <p:nvPr/>
      </p:nvGrpSpPr>
      <p:grpSpPr>
        <a:xfrm>
          <a:off x="0" y="0"/>
          <a:ext cx="0" cy="0"/>
          <a:chOff x="0" y="0"/>
          <a:chExt cx="0" cy="0"/>
        </a:xfrm>
      </p:grpSpPr>
      <p:pic>
        <p:nvPicPr>
          <p:cNvPr id="4" name="Afbeelding 3" descr="Afbeelding met kleding, persoon&#10;&#10;Door AI gegenereerde inhoud is mogelijk onjuist.">
            <a:extLst>
              <a:ext uri="{FF2B5EF4-FFF2-40B4-BE49-F238E27FC236}">
                <a16:creationId xmlns:a16="http://schemas.microsoft.com/office/drawing/2014/main" id="{9B185E6A-128E-8D1E-146C-9C740A43A9E7}"/>
              </a:ext>
            </a:extLst>
          </p:cNvPr>
          <p:cNvPicPr>
            <a:picLocks noChangeAspect="1"/>
          </p:cNvPicPr>
          <p:nvPr userDrawn="1"/>
        </p:nvPicPr>
        <p:blipFill>
          <a:blip r:embed="rId2"/>
          <a:srcRect b="26412"/>
          <a:stretch>
            <a:fillRect/>
          </a:stretch>
        </p:blipFill>
        <p:spPr>
          <a:xfrm flipH="1">
            <a:off x="7162326" y="2479729"/>
            <a:ext cx="1776010" cy="2663771"/>
          </a:xfrm>
          <a:prstGeom prst="rect">
            <a:avLst/>
          </a:prstGeom>
        </p:spPr>
      </p:pic>
      <p:sp>
        <p:nvSpPr>
          <p:cNvPr id="10" name="Titel 1">
            <a:extLst>
              <a:ext uri="{FF2B5EF4-FFF2-40B4-BE49-F238E27FC236}">
                <a16:creationId xmlns:a16="http://schemas.microsoft.com/office/drawing/2014/main" id="{42AE470F-2AC5-0B44-9119-DB8732FB9485}"/>
              </a:ext>
            </a:extLst>
          </p:cNvPr>
          <p:cNvSpPr>
            <a:spLocks noGrp="1"/>
          </p:cNvSpPr>
          <p:nvPr>
            <p:ph type="title"/>
          </p:nvPr>
        </p:nvSpPr>
        <p:spPr>
          <a:xfrm>
            <a:off x="522193" y="720321"/>
            <a:ext cx="8124265" cy="590718"/>
          </a:xfrm>
        </p:spPr>
        <p:txBody>
          <a:bodyPr>
            <a:noAutofit/>
          </a:bodyPr>
          <a:lstStyle>
            <a:lvl1pPr>
              <a:defRPr sz="2400" b="1">
                <a:solidFill>
                  <a:srgbClr val="4697CF"/>
                </a:solidFill>
                <a:latin typeface="Arial" panose="020B0604020202020204" pitchFamily="34" charset="0"/>
                <a:cs typeface="Arial" panose="020B0604020202020204" pitchFamily="34" charset="0"/>
              </a:defRPr>
            </a:lvl1pPr>
          </a:lstStyle>
          <a:p>
            <a:r>
              <a:rPr lang="nl-NL"/>
              <a:t>Titelstijl van model bewerken</a:t>
            </a:r>
          </a:p>
        </p:txBody>
      </p:sp>
      <p:sp>
        <p:nvSpPr>
          <p:cNvPr id="5" name="Tijdelijke aanduiding voor inhoud 2">
            <a:extLst>
              <a:ext uri="{FF2B5EF4-FFF2-40B4-BE49-F238E27FC236}">
                <a16:creationId xmlns:a16="http://schemas.microsoft.com/office/drawing/2014/main" id="{6AF37D09-3CE9-D34F-8A79-4528BEEE7D8A}"/>
              </a:ext>
            </a:extLst>
          </p:cNvPr>
          <p:cNvSpPr>
            <a:spLocks noGrp="1"/>
          </p:cNvSpPr>
          <p:nvPr>
            <p:ph idx="1"/>
          </p:nvPr>
        </p:nvSpPr>
        <p:spPr>
          <a:xfrm>
            <a:off x="515471" y="1444239"/>
            <a:ext cx="3982570" cy="3230311"/>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2">
            <a:extLst>
              <a:ext uri="{FF2B5EF4-FFF2-40B4-BE49-F238E27FC236}">
                <a16:creationId xmlns:a16="http://schemas.microsoft.com/office/drawing/2014/main" id="{6CBA4486-5DBF-4E43-BD04-9E4CEBE62F79}"/>
              </a:ext>
            </a:extLst>
          </p:cNvPr>
          <p:cNvSpPr>
            <a:spLocks noGrp="1"/>
          </p:cNvSpPr>
          <p:nvPr>
            <p:ph idx="10"/>
          </p:nvPr>
        </p:nvSpPr>
        <p:spPr>
          <a:xfrm>
            <a:off x="4657456" y="1444239"/>
            <a:ext cx="3982570" cy="3230311"/>
          </a:xfrm>
        </p:spPr>
        <p:txBody>
          <a:bodyPr numCol="1">
            <a:normAutofit/>
          </a:bodyPr>
          <a:lstStyle>
            <a:lvl1pPr>
              <a:defRPr sz="1600">
                <a:solidFill>
                  <a:srgbClr val="293439"/>
                </a:solidFill>
                <a:latin typeface="Arial" panose="020B0604020202020204" pitchFamily="34" charset="0"/>
                <a:cs typeface="Arial" panose="020B0604020202020204" pitchFamily="34" charset="0"/>
              </a:defRPr>
            </a:lvl1pPr>
            <a:lvl2pPr>
              <a:defRPr sz="1400">
                <a:solidFill>
                  <a:srgbClr val="293439"/>
                </a:solidFill>
                <a:latin typeface="Arial" panose="020B0604020202020204" pitchFamily="34" charset="0"/>
                <a:cs typeface="Arial" panose="020B0604020202020204" pitchFamily="34" charset="0"/>
              </a:defRPr>
            </a:lvl2pPr>
            <a:lvl3pPr>
              <a:defRPr sz="1200">
                <a:solidFill>
                  <a:srgbClr val="293439"/>
                </a:solidFill>
                <a:latin typeface="Arial" panose="020B0604020202020204" pitchFamily="34" charset="0"/>
                <a:cs typeface="Arial" panose="020B0604020202020204" pitchFamily="34" charset="0"/>
              </a:defRPr>
            </a:lvl3pPr>
            <a:lvl4pPr>
              <a:defRPr sz="1100">
                <a:solidFill>
                  <a:srgbClr val="293439"/>
                </a:solidFill>
                <a:latin typeface="Arial" panose="020B0604020202020204" pitchFamily="34" charset="0"/>
                <a:cs typeface="Arial" panose="020B0604020202020204" pitchFamily="34" charset="0"/>
              </a:defRPr>
            </a:lvl4pPr>
            <a:lvl5pPr>
              <a:defRPr sz="1100">
                <a:solidFill>
                  <a:srgbClr val="293439"/>
                </a:solidFill>
                <a:latin typeface="Arial" panose="020B0604020202020204" pitchFamily="34" charset="0"/>
                <a:cs typeface="Arial" panose="020B0604020202020204" pitchFamily="34" charset="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2" name="Afbeelding 1">
            <a:extLst>
              <a:ext uri="{FF2B5EF4-FFF2-40B4-BE49-F238E27FC236}">
                <a16:creationId xmlns:a16="http://schemas.microsoft.com/office/drawing/2014/main" id="{1BC83044-0DF0-2062-05A3-FDD441692AF8}"/>
              </a:ext>
            </a:extLst>
          </p:cNvPr>
          <p:cNvPicPr>
            <a:picLocks noChangeAspect="1"/>
          </p:cNvPicPr>
          <p:nvPr userDrawn="1"/>
        </p:nvPicPr>
        <p:blipFill>
          <a:blip r:embed="rId3"/>
          <a:stretch>
            <a:fillRect/>
          </a:stretch>
        </p:blipFill>
        <p:spPr>
          <a:xfrm>
            <a:off x="-1" y="0"/>
            <a:ext cx="9144001" cy="532765"/>
          </a:xfrm>
          <a:prstGeom prst="rect">
            <a:avLst/>
          </a:prstGeom>
        </p:spPr>
      </p:pic>
    </p:spTree>
    <p:extLst>
      <p:ext uri="{BB962C8B-B14F-4D97-AF65-F5344CB8AC3E}">
        <p14:creationId xmlns:p14="http://schemas.microsoft.com/office/powerpoint/2010/main" val="381756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A4F67F0-4571-2841-A430-F5251F1DFE5C}" type="datetimeFigureOut">
              <a:t>22-9-2025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8BCDD6-8DBE-0748-9261-547CFD38EC0E}" type="slidenum">
              <a:t>‹nr.›</a:t>
            </a:fld>
            <a:endParaRPr lang="en-US"/>
          </a:p>
        </p:txBody>
      </p:sp>
    </p:spTree>
    <p:extLst>
      <p:ext uri="{BB962C8B-B14F-4D97-AF65-F5344CB8AC3E}">
        <p14:creationId xmlns:p14="http://schemas.microsoft.com/office/powerpoint/2010/main" val="2793057126"/>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9" r:id="rId3"/>
    <p:sldLayoutId id="2147483670" r:id="rId4"/>
    <p:sldLayoutId id="2147483662" r:id="rId5"/>
    <p:sldLayoutId id="2147483671" r:id="rId6"/>
    <p:sldLayoutId id="2147483672" r:id="rId7"/>
    <p:sldLayoutId id="2147483674" r:id="rId8"/>
    <p:sldLayoutId id="2147483675" r:id="rId9"/>
    <p:sldLayoutId id="214748366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06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9C19E37-81F4-DB81-6980-33C7F294BD4F}"/>
              </a:ext>
            </a:extLst>
          </p:cNvPr>
          <p:cNvSpPr>
            <a:spLocks noGrp="1"/>
          </p:cNvSpPr>
          <p:nvPr>
            <p:ph type="title"/>
          </p:nvPr>
        </p:nvSpPr>
        <p:spPr/>
        <p:txBody>
          <a:bodyPr/>
          <a:lstStyle/>
          <a:p>
            <a:r>
              <a:rPr lang="nl-NL" dirty="0"/>
              <a:t>Waar ze we mee bezig!</a:t>
            </a:r>
          </a:p>
        </p:txBody>
      </p:sp>
      <p:sp>
        <p:nvSpPr>
          <p:cNvPr id="6" name="Tijdelijke aanduiding voor inhoud 5">
            <a:extLst>
              <a:ext uri="{FF2B5EF4-FFF2-40B4-BE49-F238E27FC236}">
                <a16:creationId xmlns:a16="http://schemas.microsoft.com/office/drawing/2014/main" id="{B56D983E-497C-C2B8-BBE8-C35EC55D1611}"/>
              </a:ext>
            </a:extLst>
          </p:cNvPr>
          <p:cNvSpPr>
            <a:spLocks noGrp="1"/>
          </p:cNvSpPr>
          <p:nvPr>
            <p:ph idx="1"/>
          </p:nvPr>
        </p:nvSpPr>
        <p:spPr/>
        <p:txBody>
          <a:bodyPr/>
          <a:lstStyle/>
          <a:p>
            <a:r>
              <a:rPr lang="nl-NL" dirty="0"/>
              <a:t>Kwaliteitsborging</a:t>
            </a:r>
          </a:p>
          <a:p>
            <a:r>
              <a:rPr lang="nl-NL" dirty="0"/>
              <a:t>DGAD</a:t>
            </a:r>
            <a:r>
              <a:rPr lang="nl-NL"/>
              <a:t>/SMA-8G+</a:t>
            </a:r>
            <a:endParaRPr lang="nl-NL" dirty="0"/>
          </a:p>
          <a:p>
            <a:pPr marL="0" indent="0">
              <a:buNone/>
            </a:pPr>
            <a:endParaRPr lang="nl-NL" dirty="0"/>
          </a:p>
          <a:p>
            <a:pPr marL="0" indent="0">
              <a:buNone/>
            </a:pPr>
            <a:r>
              <a:rPr lang="nl-NL" dirty="0"/>
              <a:t>En wat nog meer.</a:t>
            </a:r>
          </a:p>
          <a:p>
            <a:pPr lvl="1"/>
            <a:r>
              <a:rPr lang="nl-NL" dirty="0"/>
              <a:t>Minder asfaltmengsels</a:t>
            </a:r>
          </a:p>
          <a:p>
            <a:pPr lvl="1"/>
            <a:r>
              <a:rPr lang="nl-NL" dirty="0"/>
              <a:t>Meer pr in deklagen</a:t>
            </a:r>
          </a:p>
        </p:txBody>
      </p:sp>
    </p:spTree>
    <p:extLst>
      <p:ext uri="{BB962C8B-B14F-4D97-AF65-F5344CB8AC3E}">
        <p14:creationId xmlns:p14="http://schemas.microsoft.com/office/powerpoint/2010/main" val="48648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58BF-9264-16C7-152F-224E94175C41}"/>
            </a:ext>
          </a:extLst>
        </p:cNvPr>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BBA8DBCA-81EF-B3BC-39E5-8AC22FF957A0}"/>
              </a:ext>
            </a:extLst>
          </p:cNvPr>
          <p:cNvSpPr/>
          <p:nvPr/>
        </p:nvSpPr>
        <p:spPr>
          <a:xfrm>
            <a:off x="4207616" y="609601"/>
            <a:ext cx="4455479" cy="1022773"/>
          </a:xfrm>
          <a:prstGeom prst="roundRect">
            <a:avLst/>
          </a:prstGeom>
          <a:solidFill>
            <a:srgbClr val="2F3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nl-NL" sz="2400" b="1" dirty="0">
                <a:solidFill>
                  <a:schemeClr val="bg1"/>
                </a:solidFill>
                <a:latin typeface="Arial" panose="020B0604020202020204" pitchFamily="34" charset="0"/>
                <a:cs typeface="Arial" panose="020B0604020202020204" pitchFamily="34" charset="0"/>
              </a:rPr>
              <a:t>Bedankt!</a:t>
            </a:r>
          </a:p>
        </p:txBody>
      </p:sp>
    </p:spTree>
    <p:extLst>
      <p:ext uri="{BB962C8B-B14F-4D97-AF65-F5344CB8AC3E}">
        <p14:creationId xmlns:p14="http://schemas.microsoft.com/office/powerpoint/2010/main" val="23516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40C26-816A-CC0E-F6E5-E79305E13BCD}"/>
            </a:ext>
          </a:extLst>
        </p:cNvPr>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D4BED68A-9E94-06B2-069C-8DA23D0E00D7}"/>
              </a:ext>
            </a:extLst>
          </p:cNvPr>
          <p:cNvSpPr/>
          <p:nvPr/>
        </p:nvSpPr>
        <p:spPr>
          <a:xfrm>
            <a:off x="4207616" y="609601"/>
            <a:ext cx="4455479" cy="1022773"/>
          </a:xfrm>
          <a:prstGeom prst="roundRect">
            <a:avLst/>
          </a:prstGeom>
          <a:solidFill>
            <a:srgbClr val="2F3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2400" b="1" dirty="0">
                <a:latin typeface="Arial" panose="020B0604020202020204" pitchFamily="34" charset="0"/>
                <a:cs typeface="Arial" panose="020B0604020202020204" pitchFamily="34" charset="0"/>
              </a:rPr>
              <a:t>Asfalt</a:t>
            </a:r>
          </a:p>
        </p:txBody>
      </p:sp>
    </p:spTree>
    <p:extLst>
      <p:ext uri="{BB962C8B-B14F-4D97-AF65-F5344CB8AC3E}">
        <p14:creationId xmlns:p14="http://schemas.microsoft.com/office/powerpoint/2010/main" val="426276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D57F-CC62-9F29-1EE2-4A28C1EBD71D}"/>
              </a:ext>
            </a:extLst>
          </p:cNvPr>
          <p:cNvSpPr>
            <a:spLocks noGrp="1"/>
          </p:cNvSpPr>
          <p:nvPr>
            <p:ph type="title"/>
          </p:nvPr>
        </p:nvSpPr>
        <p:spPr/>
        <p:txBody>
          <a:bodyPr/>
          <a:lstStyle/>
          <a:p>
            <a:r>
              <a:rPr lang="nl-NL"/>
              <a:t>Even voorstellen</a:t>
            </a:r>
          </a:p>
        </p:txBody>
      </p:sp>
      <p:sp>
        <p:nvSpPr>
          <p:cNvPr id="3" name="Tijdelijke aanduiding voor inhoud 2">
            <a:extLst>
              <a:ext uri="{FF2B5EF4-FFF2-40B4-BE49-F238E27FC236}">
                <a16:creationId xmlns:a16="http://schemas.microsoft.com/office/drawing/2014/main" id="{67B7A2A0-B50A-76D7-3750-30731A19B80C}"/>
              </a:ext>
            </a:extLst>
          </p:cNvPr>
          <p:cNvSpPr>
            <a:spLocks noGrp="1"/>
          </p:cNvSpPr>
          <p:nvPr>
            <p:ph idx="1"/>
          </p:nvPr>
        </p:nvSpPr>
        <p:spPr>
          <a:xfrm>
            <a:off x="522193" y="2004303"/>
            <a:ext cx="8130988" cy="2670247"/>
          </a:xfrm>
        </p:spPr>
        <p:txBody>
          <a:bodyPr/>
          <a:lstStyle/>
          <a:p>
            <a:endParaRPr lang="nl-NL" dirty="0"/>
          </a:p>
          <a:p>
            <a:r>
              <a:rPr lang="nl-NL" dirty="0"/>
              <a:t>Jacques van den Hoorn, kenniswerker team RAW-Beheer/FL </a:t>
            </a:r>
            <a:br>
              <a:rPr lang="nl-NL" dirty="0"/>
            </a:br>
            <a:br>
              <a:rPr lang="nl-NL" dirty="0"/>
            </a:br>
            <a:br>
              <a:rPr lang="nl-NL" dirty="0"/>
            </a:br>
            <a:br>
              <a:rPr lang="nl-NL" dirty="0"/>
            </a:br>
            <a:br>
              <a:rPr lang="nl-NL" dirty="0"/>
            </a:br>
            <a:endParaRPr lang="nl-NL" dirty="0"/>
          </a:p>
          <a:p>
            <a:r>
              <a:rPr lang="nl-NL" dirty="0"/>
              <a:t>Tom de Water, kenniswerker team RAW-Beheer </a:t>
            </a:r>
          </a:p>
        </p:txBody>
      </p:sp>
      <p:sp>
        <p:nvSpPr>
          <p:cNvPr id="5" name="Tekstvak 4">
            <a:extLst>
              <a:ext uri="{FF2B5EF4-FFF2-40B4-BE49-F238E27FC236}">
                <a16:creationId xmlns:a16="http://schemas.microsoft.com/office/drawing/2014/main" id="{FD102FFD-ADA6-8B21-7DAE-22EBA7318F70}"/>
              </a:ext>
            </a:extLst>
          </p:cNvPr>
          <p:cNvSpPr txBox="1"/>
          <p:nvPr/>
        </p:nvSpPr>
        <p:spPr>
          <a:xfrm>
            <a:off x="2276541" y="2421315"/>
            <a:ext cx="4590918" cy="300082"/>
          </a:xfrm>
          <a:prstGeom prst="rect">
            <a:avLst/>
          </a:prstGeom>
          <a:noFill/>
        </p:spPr>
        <p:txBody>
          <a:bodyPr wrap="square">
            <a:spAutoFit/>
          </a:bodyPr>
          <a:lstStyle/>
          <a:p>
            <a:r>
              <a:rPr lang="nl-NL" dirty="0"/>
              <a:t> </a:t>
            </a:r>
          </a:p>
        </p:txBody>
      </p:sp>
      <p:pic>
        <p:nvPicPr>
          <p:cNvPr id="1026" name="Picture 2">
            <a:extLst>
              <a:ext uri="{FF2B5EF4-FFF2-40B4-BE49-F238E27FC236}">
                <a16:creationId xmlns:a16="http://schemas.microsoft.com/office/drawing/2014/main" id="{7EE75890-6325-9EB6-2A6E-0F8E1AC90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159" y="1832281"/>
            <a:ext cx="1233487" cy="1241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59FC87-E60C-3420-2E47-28F891B2C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889" y="3194971"/>
            <a:ext cx="1381125"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4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4FC6E41-C7EF-8E40-BCC3-DBAA0A309282}"/>
              </a:ext>
            </a:extLst>
          </p:cNvPr>
          <p:cNvSpPr>
            <a:spLocks noGrp="1"/>
          </p:cNvSpPr>
          <p:nvPr>
            <p:ph type="title"/>
          </p:nvPr>
        </p:nvSpPr>
        <p:spPr/>
        <p:txBody>
          <a:bodyPr/>
          <a:lstStyle/>
          <a:p>
            <a:r>
              <a:rPr lang="nl-NL" dirty="0"/>
              <a:t>Sessie Asfalt</a:t>
            </a:r>
          </a:p>
        </p:txBody>
      </p:sp>
      <p:sp>
        <p:nvSpPr>
          <p:cNvPr id="9" name="Tijdelijke aanduiding voor inhoud 8">
            <a:extLst>
              <a:ext uri="{FF2B5EF4-FFF2-40B4-BE49-F238E27FC236}">
                <a16:creationId xmlns:a16="http://schemas.microsoft.com/office/drawing/2014/main" id="{C76F22C0-287A-4D4C-B914-2FA9E0BEEE3D}"/>
              </a:ext>
            </a:extLst>
          </p:cNvPr>
          <p:cNvSpPr>
            <a:spLocks noGrp="1"/>
          </p:cNvSpPr>
          <p:nvPr>
            <p:ph idx="1"/>
          </p:nvPr>
        </p:nvSpPr>
        <p:spPr/>
        <p:txBody>
          <a:bodyPr/>
          <a:lstStyle/>
          <a:p>
            <a:r>
              <a:rPr lang="nl-NL" dirty="0"/>
              <a:t>Overzicht 2020-2025</a:t>
            </a:r>
          </a:p>
          <a:p>
            <a:pPr lvl="1"/>
            <a:r>
              <a:rPr lang="nl-NL" dirty="0"/>
              <a:t>Herziening </a:t>
            </a:r>
            <a:r>
              <a:rPr lang="nl-NL" dirty="0" err="1"/>
              <a:t>dH</a:t>
            </a:r>
            <a:r>
              <a:rPr lang="nl-NL" dirty="0"/>
              <a:t> 52.5 kust en oeverwerken (Waterbouwasfalt), 2022</a:t>
            </a:r>
          </a:p>
          <a:p>
            <a:pPr lvl="1"/>
            <a:r>
              <a:rPr lang="nl-NL" dirty="0"/>
              <a:t>Herziening </a:t>
            </a:r>
            <a:r>
              <a:rPr lang="nl-NL" dirty="0" err="1"/>
              <a:t>dH</a:t>
            </a:r>
            <a:r>
              <a:rPr lang="nl-NL" dirty="0"/>
              <a:t> 81.5 Emulsie </a:t>
            </a:r>
            <a:r>
              <a:rPr lang="nl-NL" dirty="0" err="1"/>
              <a:t>AsfaltBeton</a:t>
            </a:r>
            <a:r>
              <a:rPr lang="nl-NL" dirty="0"/>
              <a:t>, 2022</a:t>
            </a:r>
          </a:p>
          <a:p>
            <a:pPr lvl="1"/>
            <a:r>
              <a:rPr lang="nl-NL" dirty="0"/>
              <a:t>Bijlage I aanpassing proef 66 (Verdichtingsgraad), 2023</a:t>
            </a:r>
          </a:p>
          <a:p>
            <a:pPr lvl="1"/>
            <a:r>
              <a:rPr lang="nl-NL" dirty="0"/>
              <a:t>Herziening </a:t>
            </a:r>
            <a:r>
              <a:rPr lang="nl-NL" dirty="0" err="1"/>
              <a:t>dH</a:t>
            </a:r>
            <a:r>
              <a:rPr lang="nl-NL" dirty="0"/>
              <a:t> 81.4 Oppervlakbehandeling, 2025</a:t>
            </a:r>
          </a:p>
          <a:p>
            <a:pPr lvl="1"/>
            <a:r>
              <a:rPr lang="nl-NL" dirty="0"/>
              <a:t>Herziening </a:t>
            </a:r>
            <a:r>
              <a:rPr lang="nl-NL" dirty="0" err="1"/>
              <a:t>dH</a:t>
            </a:r>
            <a:r>
              <a:rPr lang="nl-NL" dirty="0"/>
              <a:t> 81.0, 81.1 en 81.2 Asfaltverhardingen, 2025</a:t>
            </a:r>
          </a:p>
        </p:txBody>
      </p:sp>
    </p:spTree>
    <p:extLst>
      <p:ext uri="{BB962C8B-B14F-4D97-AF65-F5344CB8AC3E}">
        <p14:creationId xmlns:p14="http://schemas.microsoft.com/office/powerpoint/2010/main" val="362778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691046A-F771-CC4E-BA8C-FAED6A4AF806}"/>
              </a:ext>
            </a:extLst>
          </p:cNvPr>
          <p:cNvSpPr>
            <a:spLocks noGrp="1"/>
          </p:cNvSpPr>
          <p:nvPr>
            <p:ph type="title"/>
          </p:nvPr>
        </p:nvSpPr>
        <p:spPr/>
        <p:txBody>
          <a:bodyPr/>
          <a:lstStyle/>
          <a:p>
            <a:r>
              <a:rPr lang="nl-NL" dirty="0"/>
              <a:t>2022 herziening kust en oeverwerken (Waterbouwasfalt)</a:t>
            </a:r>
          </a:p>
        </p:txBody>
      </p:sp>
      <p:sp>
        <p:nvSpPr>
          <p:cNvPr id="5" name="Tijdelijke aanduiding voor inhoud 4">
            <a:extLst>
              <a:ext uri="{FF2B5EF4-FFF2-40B4-BE49-F238E27FC236}">
                <a16:creationId xmlns:a16="http://schemas.microsoft.com/office/drawing/2014/main" id="{7FE31D18-8F60-FF49-B09C-9577F638F9C0}"/>
              </a:ext>
            </a:extLst>
          </p:cNvPr>
          <p:cNvSpPr>
            <a:spLocks noGrp="1"/>
          </p:cNvSpPr>
          <p:nvPr>
            <p:ph idx="1"/>
          </p:nvPr>
        </p:nvSpPr>
        <p:spPr/>
        <p:txBody>
          <a:bodyPr vert="horz" lIns="91440" tIns="45720" rIns="91440" bIns="45720" numCol="1" rtlCol="0" anchor="t">
            <a:normAutofit/>
          </a:bodyPr>
          <a:lstStyle/>
          <a:p>
            <a:r>
              <a:rPr lang="nl-NL" dirty="0"/>
              <a:t>Nieuw mengsel Asfaltmastiek 8</a:t>
            </a:r>
          </a:p>
          <a:p>
            <a:r>
              <a:rPr lang="nl-NL" dirty="0">
                <a:latin typeface="Arial"/>
                <a:cs typeface="Arial"/>
              </a:rPr>
              <a:t>Nieuw deelhoofdstuk: Fundering onder gebonden bekledingsconstructies, (in 2025 aangepast op wijzigingen in 80.1 verhardingslagen van steenmengsels steenmengsel, </a:t>
            </a:r>
            <a:r>
              <a:rPr lang="nl-NL">
                <a:latin typeface="Arial"/>
                <a:cs typeface="Arial"/>
              </a:rPr>
              <a:t>proef 35)</a:t>
            </a:r>
          </a:p>
          <a:p>
            <a:r>
              <a:rPr lang="nl-NL" dirty="0"/>
              <a:t>Proef 104 en 105 verwijzing naar OSA spreadsheet</a:t>
            </a:r>
          </a:p>
          <a:p>
            <a:endParaRPr lang="nl-NL" dirty="0"/>
          </a:p>
          <a:p>
            <a:endParaRPr lang="nl-NL" dirty="0"/>
          </a:p>
          <a:p>
            <a:r>
              <a:rPr lang="nl-NL">
                <a:latin typeface="Arial"/>
                <a:cs typeface="Arial"/>
              </a:rPr>
              <a:t>Q4 2025 start nieuwe herziening Waterbouwasfalt!</a:t>
            </a:r>
            <a:endParaRPr lang="nl-NL" dirty="0"/>
          </a:p>
          <a:p>
            <a:endParaRPr lang="nl-NL" dirty="0"/>
          </a:p>
        </p:txBody>
      </p:sp>
    </p:spTree>
    <p:extLst>
      <p:ext uri="{BB962C8B-B14F-4D97-AF65-F5344CB8AC3E}">
        <p14:creationId xmlns:p14="http://schemas.microsoft.com/office/powerpoint/2010/main" val="204465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DBAD2-1A3A-0844-8896-92549716566E}"/>
              </a:ext>
            </a:extLst>
          </p:cNvPr>
          <p:cNvSpPr>
            <a:spLocks noGrp="1"/>
          </p:cNvSpPr>
          <p:nvPr>
            <p:ph type="title"/>
          </p:nvPr>
        </p:nvSpPr>
        <p:spPr/>
        <p:txBody>
          <a:bodyPr/>
          <a:lstStyle/>
          <a:p>
            <a:r>
              <a:rPr lang="nl-NL" dirty="0"/>
              <a:t>2022 herziening </a:t>
            </a:r>
            <a:r>
              <a:rPr lang="nl-NL" dirty="0" err="1"/>
              <a:t>EmulsieAsfaltBeton</a:t>
            </a:r>
            <a:r>
              <a:rPr lang="nl-NL"/>
              <a:t> (EAB)</a:t>
            </a:r>
            <a:br>
              <a:rPr lang="nl-NL" dirty="0"/>
            </a:br>
            <a:endParaRPr lang="nl-NL" dirty="0"/>
          </a:p>
        </p:txBody>
      </p:sp>
      <p:sp>
        <p:nvSpPr>
          <p:cNvPr id="3" name="Tijdelijke aanduiding voor inhoud 2">
            <a:extLst>
              <a:ext uri="{FF2B5EF4-FFF2-40B4-BE49-F238E27FC236}">
                <a16:creationId xmlns:a16="http://schemas.microsoft.com/office/drawing/2014/main" id="{D46670FD-E56D-3D40-9BEF-88770745A337}"/>
              </a:ext>
            </a:extLst>
          </p:cNvPr>
          <p:cNvSpPr>
            <a:spLocks noGrp="1"/>
          </p:cNvSpPr>
          <p:nvPr>
            <p:ph idx="1"/>
          </p:nvPr>
        </p:nvSpPr>
        <p:spPr/>
        <p:txBody>
          <a:bodyPr/>
          <a:lstStyle/>
          <a:p>
            <a:r>
              <a:rPr lang="nl-NL" dirty="0"/>
              <a:t>Oude deelhoofdstukken 81.5 en 81.6 zijn vervallen en er is een nieuw deelhoofdstuk 81.5 Emulsie-asfaltbeton met een geheel vernieuwde </a:t>
            </a:r>
            <a:r>
              <a:rPr lang="nl-NL" dirty="0" err="1"/>
              <a:t>subwerkcategorie</a:t>
            </a:r>
            <a:r>
              <a:rPr lang="nl-NL" dirty="0"/>
              <a:t>.</a:t>
            </a:r>
          </a:p>
          <a:p>
            <a:r>
              <a:rPr lang="nl-NL" dirty="0"/>
              <a:t>Oude resultaatsbeschrijvingen zijn vervallen en kunnen niet worden gecombineerd met de nieuwe Standaardeisen.</a:t>
            </a:r>
          </a:p>
          <a:p>
            <a:r>
              <a:rPr lang="nl-NL" dirty="0"/>
              <a:t>Separate stroefheidseisen voor EAB 0/3 en EAB 0/6</a:t>
            </a:r>
          </a:p>
          <a:p>
            <a:r>
              <a:rPr lang="nl-NL" dirty="0"/>
              <a:t>Proef 65 (controle bindmiddelgehalte) niet meer van toepassing door de insteek van NEN-EN12273 en NEN-EN 12274 omdat opdrachtgever nog uitsluitend visueel controleert.</a:t>
            </a:r>
          </a:p>
        </p:txBody>
      </p:sp>
    </p:spTree>
    <p:extLst>
      <p:ext uri="{BB962C8B-B14F-4D97-AF65-F5344CB8AC3E}">
        <p14:creationId xmlns:p14="http://schemas.microsoft.com/office/powerpoint/2010/main" val="312345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98036-969D-8F4C-2A7F-69845FFAFFAD}"/>
              </a:ext>
            </a:extLst>
          </p:cNvPr>
          <p:cNvSpPr>
            <a:spLocks noGrp="1"/>
          </p:cNvSpPr>
          <p:nvPr>
            <p:ph type="title"/>
          </p:nvPr>
        </p:nvSpPr>
        <p:spPr/>
        <p:txBody>
          <a:bodyPr/>
          <a:lstStyle/>
          <a:p>
            <a:r>
              <a:rPr lang="nl-NL" dirty="0"/>
              <a:t>2023 aanpassing proef 66 (Verdichtingsgraad)</a:t>
            </a:r>
            <a:br>
              <a:rPr lang="nl-NL" dirty="0"/>
            </a:br>
            <a:endParaRPr lang="nl-NL" dirty="0"/>
          </a:p>
        </p:txBody>
      </p:sp>
      <p:sp>
        <p:nvSpPr>
          <p:cNvPr id="3" name="Tijdelijke aanduiding voor inhoud 2">
            <a:extLst>
              <a:ext uri="{FF2B5EF4-FFF2-40B4-BE49-F238E27FC236}">
                <a16:creationId xmlns:a16="http://schemas.microsoft.com/office/drawing/2014/main" id="{1FDD0EA8-DC99-9DCD-9E9D-76B7C2D2D2EE}"/>
              </a:ext>
            </a:extLst>
          </p:cNvPr>
          <p:cNvSpPr>
            <a:spLocks noGrp="1"/>
          </p:cNvSpPr>
          <p:nvPr>
            <p:ph idx="1"/>
          </p:nvPr>
        </p:nvSpPr>
        <p:spPr/>
        <p:txBody>
          <a:bodyPr/>
          <a:lstStyle/>
          <a:p>
            <a:r>
              <a:rPr lang="nl-NL" dirty="0"/>
              <a:t>Niet de beste oplossing maar een pleister geplakt.</a:t>
            </a:r>
          </a:p>
          <a:p>
            <a:pPr lvl="1"/>
            <a:r>
              <a:rPr lang="nl-NL" dirty="0"/>
              <a:t>Op basis van circa 17.000 onderzoeksresultaten</a:t>
            </a:r>
          </a:p>
          <a:p>
            <a:pPr lvl="1"/>
            <a:r>
              <a:rPr lang="nl-NL" dirty="0"/>
              <a:t>Gedeeld op RAW.nl</a:t>
            </a:r>
          </a:p>
        </p:txBody>
      </p:sp>
    </p:spTree>
    <p:extLst>
      <p:ext uri="{BB962C8B-B14F-4D97-AF65-F5344CB8AC3E}">
        <p14:creationId xmlns:p14="http://schemas.microsoft.com/office/powerpoint/2010/main" val="2698062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C92C6-453A-85DD-C287-11923618BF04}"/>
              </a:ext>
            </a:extLst>
          </p:cNvPr>
          <p:cNvSpPr>
            <a:spLocks noGrp="1"/>
          </p:cNvSpPr>
          <p:nvPr>
            <p:ph type="title"/>
          </p:nvPr>
        </p:nvSpPr>
        <p:spPr/>
        <p:txBody>
          <a:bodyPr/>
          <a:lstStyle/>
          <a:p>
            <a:r>
              <a:rPr lang="nl-NL" dirty="0"/>
              <a:t>2025 herziening Oppervlakbehandeling</a:t>
            </a:r>
            <a:br>
              <a:rPr lang="nl-NL" dirty="0"/>
            </a:br>
            <a:endParaRPr lang="nl-NL" dirty="0"/>
          </a:p>
        </p:txBody>
      </p:sp>
      <p:sp>
        <p:nvSpPr>
          <p:cNvPr id="3" name="Tijdelijke aanduiding voor inhoud 2">
            <a:extLst>
              <a:ext uri="{FF2B5EF4-FFF2-40B4-BE49-F238E27FC236}">
                <a16:creationId xmlns:a16="http://schemas.microsoft.com/office/drawing/2014/main" id="{9EDFC459-B17E-2BA3-4697-BF7AA47A5561}"/>
              </a:ext>
            </a:extLst>
          </p:cNvPr>
          <p:cNvSpPr>
            <a:spLocks noGrp="1"/>
          </p:cNvSpPr>
          <p:nvPr>
            <p:ph idx="1"/>
          </p:nvPr>
        </p:nvSpPr>
        <p:spPr/>
        <p:txBody>
          <a:bodyPr/>
          <a:lstStyle/>
          <a:p>
            <a:r>
              <a:rPr lang="nl-NL" dirty="0"/>
              <a:t>Enkel nog Deelhoofdstuk 81.4. Oude deelhoofdstuk 81.3 specificaties aannemer met bijbehorende resultaatsbeschrijvingen zijn komen te vervallen. Minimaal gebruik, bijna uitsluitend gespecificeerd door de opdrachtgever.</a:t>
            </a:r>
          </a:p>
          <a:p>
            <a:r>
              <a:rPr lang="nl-NL" dirty="0"/>
              <a:t>Meetmethode bindmiddel is vereenvoudigd</a:t>
            </a:r>
          </a:p>
          <a:p>
            <a:r>
              <a:rPr lang="nl-NL" dirty="0"/>
              <a:t>Grind vervallen als afdekmateriaal</a:t>
            </a:r>
          </a:p>
          <a:p>
            <a:r>
              <a:rPr lang="nl-NL" dirty="0"/>
              <a:t>In bindmiddel wordt al in enkele gevallen </a:t>
            </a:r>
            <a:r>
              <a:rPr lang="nl-NL" dirty="0" err="1"/>
              <a:t>biobased</a:t>
            </a:r>
            <a:r>
              <a:rPr lang="nl-NL" dirty="0"/>
              <a:t> materiaal toegepast. RAW vormt geen belemmering er moet worden voldaan aan de voorwaarden van de toe te passen producten.</a:t>
            </a:r>
          </a:p>
          <a:p>
            <a:endParaRPr lang="nl-NL" dirty="0"/>
          </a:p>
          <a:p>
            <a:endParaRPr lang="nl-NL" dirty="0"/>
          </a:p>
        </p:txBody>
      </p:sp>
    </p:spTree>
    <p:extLst>
      <p:ext uri="{BB962C8B-B14F-4D97-AF65-F5344CB8AC3E}">
        <p14:creationId xmlns:p14="http://schemas.microsoft.com/office/powerpoint/2010/main" val="333653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65E1B-299C-D646-9EEE-078014A41710}"/>
              </a:ext>
            </a:extLst>
          </p:cNvPr>
          <p:cNvSpPr>
            <a:spLocks noGrp="1"/>
          </p:cNvSpPr>
          <p:nvPr>
            <p:ph type="title"/>
          </p:nvPr>
        </p:nvSpPr>
        <p:spPr/>
        <p:txBody>
          <a:bodyPr/>
          <a:lstStyle/>
          <a:p>
            <a:r>
              <a:rPr lang="nl-NL" dirty="0"/>
              <a:t>2025 herziening Asfaltverhardingen (81.0, 81.1 en 81.2)</a:t>
            </a:r>
          </a:p>
        </p:txBody>
      </p:sp>
      <p:sp>
        <p:nvSpPr>
          <p:cNvPr id="3" name="Tijdelijke aanduiding voor inhoud 2">
            <a:extLst>
              <a:ext uri="{FF2B5EF4-FFF2-40B4-BE49-F238E27FC236}">
                <a16:creationId xmlns:a16="http://schemas.microsoft.com/office/drawing/2014/main" id="{9BC98427-CBC4-2D4B-B8D8-D4ED82D286BE}"/>
              </a:ext>
            </a:extLst>
          </p:cNvPr>
          <p:cNvSpPr>
            <a:spLocks noGrp="1"/>
          </p:cNvSpPr>
          <p:nvPr>
            <p:ph idx="1"/>
          </p:nvPr>
        </p:nvSpPr>
        <p:spPr/>
        <p:txBody>
          <a:bodyPr/>
          <a:lstStyle/>
          <a:p>
            <a:r>
              <a:rPr lang="nl-NL" dirty="0"/>
              <a:t>SMA-NL 8A en SMA-NL 11A verwijderd.</a:t>
            </a:r>
          </a:p>
          <a:p>
            <a:r>
              <a:rPr lang="nl-NL" dirty="0"/>
              <a:t>Warm tegen warm voor deklagen toegevoegd in resultaatsbeschrijving.</a:t>
            </a:r>
          </a:p>
          <a:p>
            <a:r>
              <a:rPr lang="nl-NL" dirty="0"/>
              <a:t>AC 32 base verwijdert uit resultaatsbeschrijving.</a:t>
            </a:r>
          </a:p>
        </p:txBody>
      </p:sp>
      <p:sp>
        <p:nvSpPr>
          <p:cNvPr id="4" name="Tijdelijke aanduiding voor inhoud 3">
            <a:extLst>
              <a:ext uri="{FF2B5EF4-FFF2-40B4-BE49-F238E27FC236}">
                <a16:creationId xmlns:a16="http://schemas.microsoft.com/office/drawing/2014/main" id="{EB11BD5F-3F15-D441-8A8D-482B11235A8A}"/>
              </a:ext>
            </a:extLst>
          </p:cNvPr>
          <p:cNvSpPr>
            <a:spLocks noGrp="1"/>
          </p:cNvSpPr>
          <p:nvPr>
            <p:ph idx="10"/>
          </p:nvPr>
        </p:nvSpPr>
        <p:spPr/>
        <p:txBody>
          <a:bodyPr/>
          <a:lstStyle/>
          <a:p>
            <a:r>
              <a:rPr lang="nl-NL" dirty="0"/>
              <a:t>Catalogus bepaling voor WMA toegevoegd.</a:t>
            </a:r>
          </a:p>
          <a:p>
            <a:r>
              <a:rPr lang="nl-NL" dirty="0"/>
              <a:t>Catalogus bepaling voor AKL asfaltmengsels met TRL 7, 8 of 9 hebben een ander nummer gekregen.</a:t>
            </a:r>
          </a:p>
        </p:txBody>
      </p:sp>
    </p:spTree>
    <p:extLst>
      <p:ext uri="{BB962C8B-B14F-4D97-AF65-F5344CB8AC3E}">
        <p14:creationId xmlns:p14="http://schemas.microsoft.com/office/powerpoint/2010/main" val="109797204"/>
      </p:ext>
    </p:extLst>
  </p:cSld>
  <p:clrMapOvr>
    <a:masterClrMapping/>
  </p:clrMapOvr>
</p:sld>
</file>

<file path=ppt/theme/theme1.xml><?xml version="1.0" encoding="utf-8"?>
<a:theme xmlns:a="http://schemas.openxmlformats.org/drawingml/2006/main" name="CROW RAW Congres 2025">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eea924-91f5-48c1-adf7-dad22b800e7d">
      <Terms xmlns="http://schemas.microsoft.com/office/infopath/2007/PartnerControls"/>
    </lcf76f155ced4ddcb4097134ff3c332f>
    <TaxCatchAll xmlns="62c00f2c-fd33-48d2-98e1-22a5112fd8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4D84FA989F1842B722BAC8F745C06A" ma:contentTypeVersion="12" ma:contentTypeDescription="Een nieuw document maken." ma:contentTypeScope="" ma:versionID="4b0cba632a7aa841178c113af389f5d6">
  <xsd:schema xmlns:xsd="http://www.w3.org/2001/XMLSchema" xmlns:xs="http://www.w3.org/2001/XMLSchema" xmlns:p="http://schemas.microsoft.com/office/2006/metadata/properties" xmlns:ns2="c1eea924-91f5-48c1-adf7-dad22b800e7d" xmlns:ns3="62c00f2c-fd33-48d2-98e1-22a5112fd8c2" targetNamespace="http://schemas.microsoft.com/office/2006/metadata/properties" ma:root="true" ma:fieldsID="9c5b1108b248028003a6065eeb51c5ff" ns2:_="" ns3:_="">
    <xsd:import namespace="c1eea924-91f5-48c1-adf7-dad22b800e7d"/>
    <xsd:import namespace="62c00f2c-fd33-48d2-98e1-22a5112fd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eea924-91f5-48c1-adf7-dad22b800e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8945804c-9eb6-48a5-b807-336d562bff4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c00f2c-fd33-48d2-98e1-22a5112fd8c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40b4bfc-7550-4dea-88fd-9dc4b3772a1a}" ma:internalName="TaxCatchAll" ma:showField="CatchAllData" ma:web="62c00f2c-fd33-48d2-98e1-22a5112fd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8F0F92-75FC-456F-96BD-A68FB97785BE}">
  <ds:schemaRef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65afad44-a235-44e3-815d-f15d8ed09ecf"/>
    <ds:schemaRef ds:uri="http://purl.org/dc/elements/1.1/"/>
    <ds:schemaRef ds:uri="http://schemas.microsoft.com/office/2006/metadata/properties"/>
    <ds:schemaRef ds:uri="40578e04-5985-4938-86ec-0fc4809613bc"/>
    <ds:schemaRef ds:uri="http://purl.org/dc/terms/"/>
  </ds:schemaRefs>
</ds:datastoreItem>
</file>

<file path=customXml/itemProps2.xml><?xml version="1.0" encoding="utf-8"?>
<ds:datastoreItem xmlns:ds="http://schemas.openxmlformats.org/officeDocument/2006/customXml" ds:itemID="{ABAB16BE-6508-48B0-A1ED-D6B3D178A271}">
  <ds:schemaRefs>
    <ds:schemaRef ds:uri="http://schemas.microsoft.com/sharepoint/v3/contenttype/forms"/>
  </ds:schemaRefs>
</ds:datastoreItem>
</file>

<file path=customXml/itemProps3.xml><?xml version="1.0" encoding="utf-8"?>
<ds:datastoreItem xmlns:ds="http://schemas.openxmlformats.org/officeDocument/2006/customXml" ds:itemID="{CEA371EB-27C5-46CD-AF06-26D979647607}"/>
</file>

<file path=docProps/app.xml><?xml version="1.0" encoding="utf-8"?>
<Properties xmlns="http://schemas.openxmlformats.org/officeDocument/2006/extended-properties" xmlns:vt="http://schemas.openxmlformats.org/officeDocument/2006/docPropsVTypes">
  <Template>Office Theme</Template>
  <TotalTime>278</TotalTime>
  <Words>617</Words>
  <Application>Microsoft Office PowerPoint</Application>
  <PresentationFormat>Diavoorstelling (16:9)</PresentationFormat>
  <Paragraphs>54</Paragraphs>
  <Slides>11</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Aptos</vt:lpstr>
      <vt:lpstr>Arial</vt:lpstr>
      <vt:lpstr>Calibri</vt:lpstr>
      <vt:lpstr>Calibri Light</vt:lpstr>
      <vt:lpstr>CROW RAW Congres 2025</vt:lpstr>
      <vt:lpstr>PowerPoint-presentatie</vt:lpstr>
      <vt:lpstr>PowerPoint-presentatie</vt:lpstr>
      <vt:lpstr>Even voorstellen</vt:lpstr>
      <vt:lpstr>Sessie Asfalt</vt:lpstr>
      <vt:lpstr>2022 herziening kust en oeverwerken (Waterbouwasfalt)</vt:lpstr>
      <vt:lpstr>2022 herziening EmulsieAsfaltBeton (EAB) </vt:lpstr>
      <vt:lpstr>2023 aanpassing proef 66 (Verdichtingsgraad) </vt:lpstr>
      <vt:lpstr>2025 herziening Oppervlakbehandeling </vt:lpstr>
      <vt:lpstr>2025 herziening Asfaltverhardingen (81.0, 81.1 en 81.2)</vt:lpstr>
      <vt:lpstr>Waar ze we mee bezig!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Barbara Hasselaar</cp:lastModifiedBy>
  <cp:revision>4</cp:revision>
  <dcterms:created xsi:type="dcterms:W3CDTF">2023-02-21T15:49:07Z</dcterms:created>
  <dcterms:modified xsi:type="dcterms:W3CDTF">2025-09-22T11:19:54Z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0x010100944D84FA989F1842B722BAC8F745C06A</vt:lpwstr>
  </property>
  <property fmtid="{D5CDD505-2E9C-101B-9397-08002B2CF9AE}" pid="3" name="MediaServiceImageTags">
    <vt:lpwstr/>
  </property>
</Properties>
</file>