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56" r:id="rId5"/>
    <p:sldId id="1637156343" r:id="rId6"/>
    <p:sldId id="281" r:id="rId7"/>
    <p:sldId id="257" r:id="rId8"/>
    <p:sldId id="270" r:id="rId9"/>
    <p:sldId id="272" r:id="rId10"/>
    <p:sldId id="271" r:id="rId11"/>
    <p:sldId id="258" r:id="rId12"/>
    <p:sldId id="265" r:id="rId13"/>
    <p:sldId id="277" r:id="rId14"/>
    <p:sldId id="278" r:id="rId15"/>
    <p:sldId id="279" r:id="rId16"/>
    <p:sldId id="274" r:id="rId17"/>
    <p:sldId id="276" r:id="rId18"/>
    <p:sldId id="1637156344" r:id="rId1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97CF"/>
    <a:srgbClr val="D6C7A1"/>
    <a:srgbClr val="2F3C67"/>
    <a:srgbClr val="293439"/>
    <a:srgbClr val="00A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6985CC-D062-4AC7-9388-84783FBFD1EE}" v="10" dt="2025-09-22T08:53:31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73" autoAdjust="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k Kuipers" userId="S::henk.kuipers@crow.nl::84538f3e-800d-46fd-af37-874ebbb298bb" providerId="AD" clId="Web-{AFEC0008-0E8E-A498-DF98-6270E5CB7C64}"/>
    <pc:docChg chg="modSld">
      <pc:chgData name="Henk Kuipers" userId="S::henk.kuipers@crow.nl::84538f3e-800d-46fd-af37-874ebbb298bb" providerId="AD" clId="Web-{AFEC0008-0E8E-A498-DF98-6270E5CB7C64}" dt="2025-09-15T11:28:31.037" v="66" actId="20577"/>
      <pc:docMkLst>
        <pc:docMk/>
      </pc:docMkLst>
      <pc:sldChg chg="modSp">
        <pc:chgData name="Henk Kuipers" userId="S::henk.kuipers@crow.nl::84538f3e-800d-46fd-af37-874ebbb298bb" providerId="AD" clId="Web-{AFEC0008-0E8E-A498-DF98-6270E5CB7C64}" dt="2025-09-15T11:27:53.473" v="59" actId="14100"/>
        <pc:sldMkLst>
          <pc:docMk/>
          <pc:sldMk cId="3627787798" sldId="257"/>
        </pc:sldMkLst>
        <pc:spChg chg="mod">
          <ac:chgData name="Henk Kuipers" userId="S::henk.kuipers@crow.nl::84538f3e-800d-46fd-af37-874ebbb298bb" providerId="AD" clId="Web-{AFEC0008-0E8E-A498-DF98-6270E5CB7C64}" dt="2025-09-15T11:27:53.473" v="59" actId="14100"/>
          <ac:spMkLst>
            <pc:docMk/>
            <pc:sldMk cId="3627787798" sldId="257"/>
            <ac:spMk id="9" creationId="{C76F22C0-287A-4D4C-B914-2FA9E0BEEE3D}"/>
          </ac:spMkLst>
        </pc:spChg>
      </pc:sldChg>
      <pc:sldChg chg="modSp">
        <pc:chgData name="Henk Kuipers" userId="S::henk.kuipers@crow.nl::84538f3e-800d-46fd-af37-874ebbb298bb" providerId="AD" clId="Web-{AFEC0008-0E8E-A498-DF98-6270E5CB7C64}" dt="2025-09-15T11:28:31.037" v="66" actId="20577"/>
        <pc:sldMkLst>
          <pc:docMk/>
          <pc:sldMk cId="1997713273" sldId="272"/>
        </pc:sldMkLst>
        <pc:spChg chg="mod">
          <ac:chgData name="Henk Kuipers" userId="S::henk.kuipers@crow.nl::84538f3e-800d-46fd-af37-874ebbb298bb" providerId="AD" clId="Web-{AFEC0008-0E8E-A498-DF98-6270E5CB7C64}" dt="2025-09-15T11:28:31.037" v="66" actId="20577"/>
          <ac:spMkLst>
            <pc:docMk/>
            <pc:sldMk cId="1997713273" sldId="272"/>
            <ac:spMk id="9" creationId="{B1A61A7D-0DF8-D8CC-ACC2-680202DC24D0}"/>
          </ac:spMkLst>
        </pc:spChg>
      </pc:sldChg>
    </pc:docChg>
  </pc:docChgLst>
  <pc:docChgLst>
    <pc:chgData name="Mark van der Sluys" userId="e144021d-b382-4adc-a406-12409c6c014b" providerId="ADAL" clId="{287D1487-D80B-4D24-8D5D-4ED7EC88F929}"/>
    <pc:docChg chg="undo redo custSel addSld delSld modSld sldOrd">
      <pc:chgData name="Mark van der Sluys" userId="e144021d-b382-4adc-a406-12409c6c014b" providerId="ADAL" clId="{287D1487-D80B-4D24-8D5D-4ED7EC88F929}" dt="2025-09-16T11:16:57.582" v="391" actId="115"/>
      <pc:docMkLst>
        <pc:docMk/>
      </pc:docMkLst>
      <pc:sldChg chg="modSp mod">
        <pc:chgData name="Mark van der Sluys" userId="e144021d-b382-4adc-a406-12409c6c014b" providerId="ADAL" clId="{287D1487-D80B-4D24-8D5D-4ED7EC88F929}" dt="2025-09-16T10:48:40.186" v="110" actId="20577"/>
        <pc:sldMkLst>
          <pc:docMk/>
          <pc:sldMk cId="3627787798" sldId="257"/>
        </pc:sldMkLst>
        <pc:spChg chg="mod">
          <ac:chgData name="Mark van der Sluys" userId="e144021d-b382-4adc-a406-12409c6c014b" providerId="ADAL" clId="{287D1487-D80B-4D24-8D5D-4ED7EC88F929}" dt="2025-09-16T10:48:40.186" v="110" actId="20577"/>
          <ac:spMkLst>
            <pc:docMk/>
            <pc:sldMk cId="3627787798" sldId="257"/>
            <ac:spMk id="9" creationId="{C76F22C0-287A-4D4C-B914-2FA9E0BEEE3D}"/>
          </ac:spMkLst>
        </pc:spChg>
      </pc:sldChg>
      <pc:sldChg chg="add">
        <pc:chgData name="Mark van der Sluys" userId="e144021d-b382-4adc-a406-12409c6c014b" providerId="ADAL" clId="{287D1487-D80B-4D24-8D5D-4ED7EC88F929}" dt="2025-09-15T12:48:58.912" v="0"/>
        <pc:sldMkLst>
          <pc:docMk/>
          <pc:sldMk cId="3123455219" sldId="258"/>
        </pc:sldMkLst>
      </pc:sldChg>
      <pc:sldChg chg="add del">
        <pc:chgData name="Mark van der Sluys" userId="e144021d-b382-4adc-a406-12409c6c014b" providerId="ADAL" clId="{287D1487-D80B-4D24-8D5D-4ED7EC88F929}" dt="2025-09-16T11:00:14.476" v="204" actId="47"/>
        <pc:sldMkLst>
          <pc:docMk/>
          <pc:sldMk cId="1469319911" sldId="263"/>
        </pc:sldMkLst>
      </pc:sldChg>
      <pc:sldChg chg="modSp add mod">
        <pc:chgData name="Mark van der Sluys" userId="e144021d-b382-4adc-a406-12409c6c014b" providerId="ADAL" clId="{287D1487-D80B-4D24-8D5D-4ED7EC88F929}" dt="2025-09-16T11:14:30.198" v="284" actId="14100"/>
        <pc:sldMkLst>
          <pc:docMk/>
          <pc:sldMk cId="109797204" sldId="265"/>
        </pc:sldMkLst>
        <pc:spChg chg="mod">
          <ac:chgData name="Mark van der Sluys" userId="e144021d-b382-4adc-a406-12409c6c014b" providerId="ADAL" clId="{287D1487-D80B-4D24-8D5D-4ED7EC88F929}" dt="2025-09-16T11:14:30.198" v="284" actId="14100"/>
          <ac:spMkLst>
            <pc:docMk/>
            <pc:sldMk cId="109797204" sldId="265"/>
            <ac:spMk id="3" creationId="{9BC98427-CBC4-2D4B-B8D8-D4ED82D286BE}"/>
          </ac:spMkLst>
        </pc:spChg>
      </pc:sldChg>
      <pc:sldChg chg="del">
        <pc:chgData name="Mark van der Sluys" userId="e144021d-b382-4adc-a406-12409c6c014b" providerId="ADAL" clId="{287D1487-D80B-4D24-8D5D-4ED7EC88F929}" dt="2025-09-16T11:00:04.451" v="202" actId="47"/>
        <pc:sldMkLst>
          <pc:docMk/>
          <pc:sldMk cId="2454719646" sldId="269"/>
        </pc:sldMkLst>
      </pc:sldChg>
      <pc:sldChg chg="modSp mod">
        <pc:chgData name="Mark van der Sluys" userId="e144021d-b382-4adc-a406-12409c6c014b" providerId="ADAL" clId="{287D1487-D80B-4D24-8D5D-4ED7EC88F929}" dt="2025-09-16T11:12:50.113" v="207" actId="20577"/>
        <pc:sldMkLst>
          <pc:docMk/>
          <pc:sldMk cId="3034754754" sldId="271"/>
        </pc:sldMkLst>
        <pc:spChg chg="mod">
          <ac:chgData name="Mark van der Sluys" userId="e144021d-b382-4adc-a406-12409c6c014b" providerId="ADAL" clId="{287D1487-D80B-4D24-8D5D-4ED7EC88F929}" dt="2025-09-16T11:12:50.113" v="207" actId="20577"/>
          <ac:spMkLst>
            <pc:docMk/>
            <pc:sldMk cId="3034754754" sldId="271"/>
            <ac:spMk id="9" creationId="{5FE9887A-EC9D-D939-DF7C-5A4A4C9DA197}"/>
          </ac:spMkLst>
        </pc:spChg>
      </pc:sldChg>
      <pc:sldChg chg="add del">
        <pc:chgData name="Mark van der Sluys" userId="e144021d-b382-4adc-a406-12409c6c014b" providerId="ADAL" clId="{287D1487-D80B-4D24-8D5D-4ED7EC88F929}" dt="2025-09-16T11:00:09.747" v="203" actId="47"/>
        <pc:sldMkLst>
          <pc:docMk/>
          <pc:sldMk cId="4155783501" sldId="273"/>
        </pc:sldMkLst>
      </pc:sldChg>
      <pc:sldChg chg="add">
        <pc:chgData name="Mark van der Sluys" userId="e144021d-b382-4adc-a406-12409c6c014b" providerId="ADAL" clId="{287D1487-D80B-4D24-8D5D-4ED7EC88F929}" dt="2025-09-15T12:48:58.912" v="0"/>
        <pc:sldMkLst>
          <pc:docMk/>
          <pc:sldMk cId="1328712728" sldId="274"/>
        </pc:sldMkLst>
      </pc:sldChg>
      <pc:sldChg chg="add">
        <pc:chgData name="Mark van der Sluys" userId="e144021d-b382-4adc-a406-12409c6c014b" providerId="ADAL" clId="{287D1487-D80B-4D24-8D5D-4ED7EC88F929}" dt="2025-09-15T12:48:58.912" v="0"/>
        <pc:sldMkLst>
          <pc:docMk/>
          <pc:sldMk cId="3741758176" sldId="276"/>
        </pc:sldMkLst>
      </pc:sldChg>
      <pc:sldChg chg="add">
        <pc:chgData name="Mark van der Sluys" userId="e144021d-b382-4adc-a406-12409c6c014b" providerId="ADAL" clId="{287D1487-D80B-4D24-8D5D-4ED7EC88F929}" dt="2025-09-15T12:48:58.912" v="0"/>
        <pc:sldMkLst>
          <pc:docMk/>
          <pc:sldMk cId="2558226385" sldId="277"/>
        </pc:sldMkLst>
      </pc:sldChg>
      <pc:sldChg chg="modSp add mod">
        <pc:chgData name="Mark van der Sluys" userId="e144021d-b382-4adc-a406-12409c6c014b" providerId="ADAL" clId="{287D1487-D80B-4D24-8D5D-4ED7EC88F929}" dt="2025-09-16T11:16:57.582" v="391" actId="115"/>
        <pc:sldMkLst>
          <pc:docMk/>
          <pc:sldMk cId="558648778" sldId="278"/>
        </pc:sldMkLst>
        <pc:spChg chg="mod">
          <ac:chgData name="Mark van der Sluys" userId="e144021d-b382-4adc-a406-12409c6c014b" providerId="ADAL" clId="{287D1487-D80B-4D24-8D5D-4ED7EC88F929}" dt="2025-09-16T11:16:57.582" v="391" actId="115"/>
          <ac:spMkLst>
            <pc:docMk/>
            <pc:sldMk cId="558648778" sldId="278"/>
            <ac:spMk id="3" creationId="{5E2611B1-6AA0-5BB3-F14F-F273E0FD415C}"/>
          </ac:spMkLst>
        </pc:spChg>
      </pc:sldChg>
      <pc:sldChg chg="add">
        <pc:chgData name="Mark van der Sluys" userId="e144021d-b382-4adc-a406-12409c6c014b" providerId="ADAL" clId="{287D1487-D80B-4D24-8D5D-4ED7EC88F929}" dt="2025-09-15T12:48:58.912" v="0"/>
        <pc:sldMkLst>
          <pc:docMk/>
          <pc:sldMk cId="950871218" sldId="279"/>
        </pc:sldMkLst>
      </pc:sldChg>
      <pc:sldChg chg="modSp new mod ord">
        <pc:chgData name="Mark van der Sluys" userId="e144021d-b382-4adc-a406-12409c6c014b" providerId="ADAL" clId="{287D1487-D80B-4D24-8D5D-4ED7EC88F929}" dt="2025-09-16T10:47:49.602" v="68" actId="20577"/>
        <pc:sldMkLst>
          <pc:docMk/>
          <pc:sldMk cId="1738336234" sldId="280"/>
        </pc:sldMkLst>
      </pc:sldChg>
    </pc:docChg>
  </pc:docChgLst>
  <pc:docChgLst>
    <pc:chgData name="Barbara Hasselaar" userId="4c5901a0-6f64-4680-8383-aa110076f0c4" providerId="ADAL" clId="{C56985CC-D062-4AC7-9388-84783FBFD1EE}"/>
    <pc:docChg chg="custSel addSld delSld modSld sldOrd">
      <pc:chgData name="Barbara Hasselaar" userId="4c5901a0-6f64-4680-8383-aa110076f0c4" providerId="ADAL" clId="{C56985CC-D062-4AC7-9388-84783FBFD1EE}" dt="2025-09-22T08:54:19.673" v="92" actId="20577"/>
      <pc:docMkLst>
        <pc:docMk/>
      </pc:docMkLst>
      <pc:sldChg chg="del">
        <pc:chgData name="Barbara Hasselaar" userId="4c5901a0-6f64-4680-8383-aa110076f0c4" providerId="ADAL" clId="{C56985CC-D062-4AC7-9388-84783FBFD1EE}" dt="2025-09-22T08:48:56.803" v="1" actId="47"/>
        <pc:sldMkLst>
          <pc:docMk/>
          <pc:sldMk cId="1738336234" sldId="280"/>
        </pc:sldMkLst>
      </pc:sldChg>
      <pc:sldChg chg="addSp delSp modSp add mod">
        <pc:chgData name="Barbara Hasselaar" userId="4c5901a0-6f64-4680-8383-aa110076f0c4" providerId="ADAL" clId="{C56985CC-D062-4AC7-9388-84783FBFD1EE}" dt="2025-09-22T08:51:33.903" v="74" actId="1076"/>
        <pc:sldMkLst>
          <pc:docMk/>
          <pc:sldMk cId="1230949374" sldId="281"/>
        </pc:sldMkLst>
        <pc:spChg chg="mod">
          <ac:chgData name="Barbara Hasselaar" userId="4c5901a0-6f64-4680-8383-aa110076f0c4" providerId="ADAL" clId="{C56985CC-D062-4AC7-9388-84783FBFD1EE}" dt="2025-09-22T08:49:25.515" v="60" actId="20577"/>
          <ac:spMkLst>
            <pc:docMk/>
            <pc:sldMk cId="1230949374" sldId="281"/>
            <ac:spMk id="3" creationId="{67B7A2A0-B50A-76D7-3750-30731A19B80C}"/>
          </ac:spMkLst>
        </pc:spChg>
        <pc:picChg chg="add mod modCrop">
          <ac:chgData name="Barbara Hasselaar" userId="4c5901a0-6f64-4680-8383-aa110076f0c4" providerId="ADAL" clId="{C56985CC-D062-4AC7-9388-84783FBFD1EE}" dt="2025-09-22T08:50:35.847" v="69" actId="14100"/>
          <ac:picMkLst>
            <pc:docMk/>
            <pc:sldMk cId="1230949374" sldId="281"/>
            <ac:picMk id="4" creationId="{0FA9CD8C-B83C-3160-C614-6016EFF05358}"/>
          </ac:picMkLst>
        </pc:picChg>
        <pc:picChg chg="del">
          <ac:chgData name="Barbara Hasselaar" userId="4c5901a0-6f64-4680-8383-aa110076f0c4" providerId="ADAL" clId="{C56985CC-D062-4AC7-9388-84783FBFD1EE}" dt="2025-09-22T08:50:29.702" v="67" actId="478"/>
          <ac:picMkLst>
            <pc:docMk/>
            <pc:sldMk cId="1230949374" sldId="281"/>
            <ac:picMk id="6" creationId="{B142D311-335C-98A8-528A-89D2BEF9EEBB}"/>
          </ac:picMkLst>
        </pc:picChg>
        <pc:picChg chg="del">
          <ac:chgData name="Barbara Hasselaar" userId="4c5901a0-6f64-4680-8383-aa110076f0c4" providerId="ADAL" clId="{C56985CC-D062-4AC7-9388-84783FBFD1EE}" dt="2025-09-22T08:51:24.621" v="71" actId="478"/>
          <ac:picMkLst>
            <pc:docMk/>
            <pc:sldMk cId="1230949374" sldId="281"/>
            <ac:picMk id="8" creationId="{7EE2B38E-60E1-8960-B245-5E9978D7C85D}"/>
          </ac:picMkLst>
        </pc:picChg>
        <pc:picChg chg="add mod">
          <ac:chgData name="Barbara Hasselaar" userId="4c5901a0-6f64-4680-8383-aa110076f0c4" providerId="ADAL" clId="{C56985CC-D062-4AC7-9388-84783FBFD1EE}" dt="2025-09-22T08:51:33.903" v="74" actId="1076"/>
          <ac:picMkLst>
            <pc:docMk/>
            <pc:sldMk cId="1230949374" sldId="281"/>
            <ac:picMk id="1026" creationId="{810583B9-D87D-1889-1131-E82C81F26788}"/>
          </ac:picMkLst>
        </pc:picChg>
      </pc:sldChg>
      <pc:sldChg chg="modSp add mod ord">
        <pc:chgData name="Barbara Hasselaar" userId="4c5901a0-6f64-4680-8383-aa110076f0c4" providerId="ADAL" clId="{C56985CC-D062-4AC7-9388-84783FBFD1EE}" dt="2025-09-22T08:54:19.673" v="92" actId="20577"/>
        <pc:sldMkLst>
          <pc:docMk/>
          <pc:sldMk cId="4262767913" sldId="1637156343"/>
        </pc:sldMkLst>
        <pc:spChg chg="mod">
          <ac:chgData name="Barbara Hasselaar" userId="4c5901a0-6f64-4680-8383-aa110076f0c4" providerId="ADAL" clId="{C56985CC-D062-4AC7-9388-84783FBFD1EE}" dt="2025-09-22T08:54:19.673" v="92" actId="20577"/>
          <ac:spMkLst>
            <pc:docMk/>
            <pc:sldMk cId="4262767913" sldId="1637156343"/>
            <ac:spMk id="2" creationId="{D4BED68A-9E94-06B2-069C-8DA23D0E00D7}"/>
          </ac:spMkLst>
        </pc:spChg>
      </pc:sldChg>
      <pc:sldChg chg="add">
        <pc:chgData name="Barbara Hasselaar" userId="4c5901a0-6f64-4680-8383-aa110076f0c4" providerId="ADAL" clId="{C56985CC-D062-4AC7-9388-84783FBFD1EE}" dt="2025-09-22T08:53:31.172" v="86"/>
        <pc:sldMkLst>
          <pc:docMk/>
          <pc:sldMk cId="235164737" sldId="1637156344"/>
        </pc:sldMkLst>
      </pc:sldChg>
    </pc:docChg>
  </pc:docChgLst>
  <pc:docChgLst>
    <pc:chgData name="Tom de Water" userId="S::tom.dewater@crow.nl::21414d78-1426-4924-9b81-090af19cac21" providerId="AD" clId="Web-{A9D0C01A-5E8F-3CF3-2C0C-33F0D5913B2F}"/>
    <pc:docChg chg="modSld">
      <pc:chgData name="Tom de Water" userId="S::tom.dewater@crow.nl::21414d78-1426-4924-9b81-090af19cac21" providerId="AD" clId="Web-{A9D0C01A-5E8F-3CF3-2C0C-33F0D5913B2F}" dt="2025-07-23T12:26:39.414" v="0" actId="20577"/>
      <pc:docMkLst>
        <pc:docMk/>
      </pc:docMkLst>
      <pc:sldChg chg="modSp">
        <pc:chgData name="Tom de Water" userId="S::tom.dewater@crow.nl::21414d78-1426-4924-9b81-090af19cac21" providerId="AD" clId="Web-{A9D0C01A-5E8F-3CF3-2C0C-33F0D5913B2F}" dt="2025-07-23T12:26:39.414" v="0" actId="20577"/>
        <pc:sldMkLst>
          <pc:docMk/>
          <pc:sldMk cId="3627787798" sldId="257"/>
        </pc:sldMkLst>
      </pc:sldChg>
    </pc:docChg>
  </pc:docChgLst>
  <pc:docChgLst>
    <pc:chgData name="Henk Kuipers" userId="S::henk.kuipers@crow.nl::84538f3e-800d-46fd-af37-874ebbb298bb" providerId="AD" clId="Web-{07E93798-44B9-35EA-3770-30CC147CF28A}"/>
    <pc:docChg chg="modSld">
      <pc:chgData name="Henk Kuipers" userId="S::henk.kuipers@crow.nl::84538f3e-800d-46fd-af37-874ebbb298bb" providerId="AD" clId="Web-{07E93798-44B9-35EA-3770-30CC147CF28A}" dt="2025-09-15T11:19:58.699" v="42" actId="20577"/>
      <pc:docMkLst>
        <pc:docMk/>
      </pc:docMkLst>
      <pc:sldChg chg="modSp">
        <pc:chgData name="Henk Kuipers" userId="S::henk.kuipers@crow.nl::84538f3e-800d-46fd-af37-874ebbb298bb" providerId="AD" clId="Web-{07E93798-44B9-35EA-3770-30CC147CF28A}" dt="2025-09-15T11:19:58.699" v="42" actId="20577"/>
        <pc:sldMkLst>
          <pc:docMk/>
          <pc:sldMk cId="3034754754" sldId="271"/>
        </pc:sldMkLst>
        <pc:spChg chg="mod">
          <ac:chgData name="Henk Kuipers" userId="S::henk.kuipers@crow.nl::84538f3e-800d-46fd-af37-874ebbb298bb" providerId="AD" clId="Web-{07E93798-44B9-35EA-3770-30CC147CF28A}" dt="2025-09-15T11:19:58.699" v="42" actId="20577"/>
          <ac:spMkLst>
            <pc:docMk/>
            <pc:sldMk cId="3034754754" sldId="271"/>
            <ac:spMk id="9" creationId="{5FE9887A-EC9D-D939-DF7C-5A4A4C9DA197}"/>
          </ac:spMkLst>
        </pc:spChg>
      </pc:sldChg>
      <pc:sldChg chg="modSp">
        <pc:chgData name="Henk Kuipers" userId="S::henk.kuipers@crow.nl::84538f3e-800d-46fd-af37-874ebbb298bb" providerId="AD" clId="Web-{07E93798-44B9-35EA-3770-30CC147CF28A}" dt="2025-09-15T11:12:41.566" v="20" actId="20577"/>
        <pc:sldMkLst>
          <pc:docMk/>
          <pc:sldMk cId="1997713273" sldId="272"/>
        </pc:sldMkLst>
        <pc:spChg chg="mod">
          <ac:chgData name="Henk Kuipers" userId="S::henk.kuipers@crow.nl::84538f3e-800d-46fd-af37-874ebbb298bb" providerId="AD" clId="Web-{07E93798-44B9-35EA-3770-30CC147CF28A}" dt="2025-09-15T11:12:41.566" v="20" actId="20577"/>
          <ac:spMkLst>
            <pc:docMk/>
            <pc:sldMk cId="1997713273" sldId="272"/>
            <ac:spMk id="9" creationId="{B1A61A7D-0DF8-D8CC-ACC2-680202DC24D0}"/>
          </ac:spMkLst>
        </pc:spChg>
        <pc:picChg chg="mod">
          <ac:chgData name="Henk Kuipers" userId="S::henk.kuipers@crow.nl::84538f3e-800d-46fd-af37-874ebbb298bb" providerId="AD" clId="Web-{07E93798-44B9-35EA-3770-30CC147CF28A}" dt="2025-09-15T11:12:27.675" v="17" actId="1076"/>
          <ac:picMkLst>
            <pc:docMk/>
            <pc:sldMk cId="1997713273" sldId="272"/>
            <ac:picMk id="5" creationId="{A24BD880-BBE8-D213-66ED-DB55CA865EA8}"/>
          </ac:picMkLst>
        </pc:picChg>
      </pc:sldChg>
    </pc:docChg>
  </pc:docChgLst>
  <pc:docChgLst>
    <pc:chgData name="Henk Kuipers" userId="84538f3e-800d-46fd-af37-874ebbb298bb" providerId="ADAL" clId="{E84F8950-CE18-493F-A6B4-2C5386E68B52}"/>
    <pc:docChg chg="undo redo custSel addSld delSld modSld sldOrd">
      <pc:chgData name="Henk Kuipers" userId="84538f3e-800d-46fd-af37-874ebbb298bb" providerId="ADAL" clId="{E84F8950-CE18-493F-A6B4-2C5386E68B52}" dt="2025-09-09T08:53:19.702" v="2280" actId="6549"/>
      <pc:docMkLst>
        <pc:docMk/>
      </pc:docMkLst>
      <pc:sldChg chg="setBg">
        <pc:chgData name="Henk Kuipers" userId="84538f3e-800d-46fd-af37-874ebbb298bb" providerId="ADAL" clId="{E84F8950-CE18-493F-A6B4-2C5386E68B52}" dt="2025-09-09T08:44:20.560" v="2056"/>
        <pc:sldMkLst>
          <pc:docMk/>
          <pc:sldMk cId="3318060201" sldId="256"/>
        </pc:sldMkLst>
      </pc:sldChg>
      <pc:sldChg chg="addSp delSp modSp mod">
        <pc:chgData name="Henk Kuipers" userId="84538f3e-800d-46fd-af37-874ebbb298bb" providerId="ADAL" clId="{E84F8950-CE18-493F-A6B4-2C5386E68B52}" dt="2025-09-09T08:51:23.485" v="2270" actId="6549"/>
        <pc:sldMkLst>
          <pc:docMk/>
          <pc:sldMk cId="3627787798" sldId="257"/>
        </pc:sldMkLst>
        <pc:spChg chg="add mod">
          <ac:chgData name="Henk Kuipers" userId="84538f3e-800d-46fd-af37-874ebbb298bb" providerId="ADAL" clId="{E84F8950-CE18-493F-A6B4-2C5386E68B52}" dt="2025-09-09T08:41:50.892" v="2048"/>
          <ac:spMkLst>
            <pc:docMk/>
            <pc:sldMk cId="3627787798" sldId="257"/>
            <ac:spMk id="4" creationId="{7A038B69-FBF8-686E-DF29-7A26C525895E}"/>
          </ac:spMkLst>
        </pc:spChg>
        <pc:spChg chg="mod">
          <ac:chgData name="Henk Kuipers" userId="84538f3e-800d-46fd-af37-874ebbb298bb" providerId="ADAL" clId="{E84F8950-CE18-493F-A6B4-2C5386E68B52}" dt="2025-09-09T08:51:23.485" v="2270" actId="6549"/>
          <ac:spMkLst>
            <pc:docMk/>
            <pc:sldMk cId="3627787798" sldId="257"/>
            <ac:spMk id="9" creationId="{C76F22C0-287A-4D4C-B914-2FA9E0BEEE3D}"/>
          </ac:spMkLst>
        </pc:spChg>
      </pc:sldChg>
      <pc:sldChg chg="del">
        <pc:chgData name="Henk Kuipers" userId="84538f3e-800d-46fd-af37-874ebbb298bb" providerId="ADAL" clId="{E84F8950-CE18-493F-A6B4-2C5386E68B52}" dt="2025-09-01T09:36:35.225" v="1149" actId="47"/>
        <pc:sldMkLst>
          <pc:docMk/>
          <pc:sldMk cId="3123455219" sldId="258"/>
        </pc:sldMkLst>
      </pc:sldChg>
      <pc:sldChg chg="del">
        <pc:chgData name="Henk Kuipers" userId="84538f3e-800d-46fd-af37-874ebbb298bb" providerId="ADAL" clId="{E84F8950-CE18-493F-A6B4-2C5386E68B52}" dt="2025-09-09T08:40:58.045" v="2045" actId="47"/>
        <pc:sldMkLst>
          <pc:docMk/>
          <pc:sldMk cId="1469319911" sldId="263"/>
        </pc:sldMkLst>
      </pc:sldChg>
      <pc:sldChg chg="del">
        <pc:chgData name="Henk Kuipers" userId="84538f3e-800d-46fd-af37-874ebbb298bb" providerId="ADAL" clId="{E84F8950-CE18-493F-A6B4-2C5386E68B52}" dt="2025-09-01T09:36:33.251" v="1148" actId="47"/>
        <pc:sldMkLst>
          <pc:docMk/>
          <pc:sldMk cId="2044655955" sldId="264"/>
        </pc:sldMkLst>
      </pc:sldChg>
      <pc:sldChg chg="modSp del mod ord">
        <pc:chgData name="Henk Kuipers" userId="84538f3e-800d-46fd-af37-874ebbb298bb" providerId="ADAL" clId="{E84F8950-CE18-493F-A6B4-2C5386E68B52}" dt="2025-09-09T08:40:31.852" v="2044" actId="47"/>
        <pc:sldMkLst>
          <pc:docMk/>
          <pc:sldMk cId="109797204" sldId="265"/>
        </pc:sldMkLst>
      </pc:sldChg>
      <pc:sldChg chg="del">
        <pc:chgData name="Henk Kuipers" userId="84538f3e-800d-46fd-af37-874ebbb298bb" providerId="ADAL" clId="{E84F8950-CE18-493F-A6B4-2C5386E68B52}" dt="2025-09-01T09:36:35.890" v="1150" actId="47"/>
        <pc:sldMkLst>
          <pc:docMk/>
          <pc:sldMk cId="3116103315" sldId="266"/>
        </pc:sldMkLst>
      </pc:sldChg>
      <pc:sldChg chg="del">
        <pc:chgData name="Henk Kuipers" userId="84538f3e-800d-46fd-af37-874ebbb298bb" providerId="ADAL" clId="{E84F8950-CE18-493F-A6B4-2C5386E68B52}" dt="2025-09-01T09:36:36.576" v="1151" actId="47"/>
        <pc:sldMkLst>
          <pc:docMk/>
          <pc:sldMk cId="189398409" sldId="267"/>
        </pc:sldMkLst>
      </pc:sldChg>
      <pc:sldChg chg="del">
        <pc:chgData name="Henk Kuipers" userId="84538f3e-800d-46fd-af37-874ebbb298bb" providerId="ADAL" clId="{E84F8950-CE18-493F-A6B4-2C5386E68B52}" dt="2025-09-01T09:36:44.409" v="1152" actId="47"/>
        <pc:sldMkLst>
          <pc:docMk/>
          <pc:sldMk cId="2287601112" sldId="268"/>
        </pc:sldMkLst>
      </pc:sldChg>
      <pc:sldChg chg="addSp delSp modSp mod ord setBg">
        <pc:chgData name="Henk Kuipers" userId="84538f3e-800d-46fd-af37-874ebbb298bb" providerId="ADAL" clId="{E84F8950-CE18-493F-A6B4-2C5386E68B52}" dt="2025-09-09T08:49:13.025" v="2232" actId="6549"/>
        <pc:sldMkLst>
          <pc:docMk/>
          <pc:sldMk cId="2454719646" sldId="269"/>
        </pc:sldMkLst>
      </pc:sldChg>
      <pc:sldChg chg="addSp modSp add mod">
        <pc:chgData name="Henk Kuipers" userId="84538f3e-800d-46fd-af37-874ebbb298bb" providerId="ADAL" clId="{E84F8950-CE18-493F-A6B4-2C5386E68B52}" dt="2025-09-09T08:24:02.610" v="1850" actId="1076"/>
        <pc:sldMkLst>
          <pc:docMk/>
          <pc:sldMk cId="2411733547" sldId="270"/>
        </pc:sldMkLst>
        <pc:spChg chg="mod">
          <ac:chgData name="Henk Kuipers" userId="84538f3e-800d-46fd-af37-874ebbb298bb" providerId="ADAL" clId="{E84F8950-CE18-493F-A6B4-2C5386E68B52}" dt="2025-09-09T07:39:18.478" v="1633" actId="1076"/>
          <ac:spMkLst>
            <pc:docMk/>
            <pc:sldMk cId="2411733547" sldId="270"/>
            <ac:spMk id="8" creationId="{8C788BBD-CD8C-5D9E-1374-36305C876DBC}"/>
          </ac:spMkLst>
        </pc:spChg>
        <pc:spChg chg="mod">
          <ac:chgData name="Henk Kuipers" userId="84538f3e-800d-46fd-af37-874ebbb298bb" providerId="ADAL" clId="{E84F8950-CE18-493F-A6B4-2C5386E68B52}" dt="2025-09-09T08:23:58.953" v="1849" actId="14100"/>
          <ac:spMkLst>
            <pc:docMk/>
            <pc:sldMk cId="2411733547" sldId="270"/>
            <ac:spMk id="9" creationId="{6608574E-62FA-C627-3D8E-FA8DD8AD6AF3}"/>
          </ac:spMkLst>
        </pc:spChg>
        <pc:picChg chg="add mod">
          <ac:chgData name="Henk Kuipers" userId="84538f3e-800d-46fd-af37-874ebbb298bb" providerId="ADAL" clId="{E84F8950-CE18-493F-A6B4-2C5386E68B52}" dt="2025-09-09T08:24:02.610" v="1850" actId="1076"/>
          <ac:picMkLst>
            <pc:docMk/>
            <pc:sldMk cId="2411733547" sldId="270"/>
            <ac:picMk id="3" creationId="{1A8800B0-0D29-95CD-82D8-AA1603668FB4}"/>
          </ac:picMkLst>
        </pc:picChg>
      </pc:sldChg>
      <pc:sldChg chg="addSp delSp modSp add del mod">
        <pc:chgData name="Henk Kuipers" userId="84538f3e-800d-46fd-af37-874ebbb298bb" providerId="ADAL" clId="{E84F8950-CE18-493F-A6B4-2C5386E68B52}" dt="2025-09-09T08:53:19.702" v="2280" actId="6549"/>
        <pc:sldMkLst>
          <pc:docMk/>
          <pc:sldMk cId="3034754754" sldId="271"/>
        </pc:sldMkLst>
        <pc:spChg chg="add mod">
          <ac:chgData name="Henk Kuipers" userId="84538f3e-800d-46fd-af37-874ebbb298bb" providerId="ADAL" clId="{E84F8950-CE18-493F-A6B4-2C5386E68B52}" dt="2025-09-09T08:25:17.661" v="1862"/>
          <ac:spMkLst>
            <pc:docMk/>
            <pc:sldMk cId="3034754754" sldId="271"/>
            <ac:spMk id="6" creationId="{51E2FD85-7CA9-1501-CF98-B006D465DEF3}"/>
          </ac:spMkLst>
        </pc:spChg>
        <pc:spChg chg="mod">
          <ac:chgData name="Henk Kuipers" userId="84538f3e-800d-46fd-af37-874ebbb298bb" providerId="ADAL" clId="{E84F8950-CE18-493F-A6B4-2C5386E68B52}" dt="2025-09-09T08:53:19.702" v="2280" actId="6549"/>
          <ac:spMkLst>
            <pc:docMk/>
            <pc:sldMk cId="3034754754" sldId="271"/>
            <ac:spMk id="9" creationId="{5FE9887A-EC9D-D939-DF7C-5A4A4C9DA197}"/>
          </ac:spMkLst>
        </pc:spChg>
      </pc:sldChg>
      <pc:sldChg chg="addSp delSp modSp add mod">
        <pc:chgData name="Henk Kuipers" userId="84538f3e-800d-46fd-af37-874ebbb298bb" providerId="ADAL" clId="{E84F8950-CE18-493F-A6B4-2C5386E68B52}" dt="2025-09-09T08:25:10.264" v="1860" actId="478"/>
        <pc:sldMkLst>
          <pc:docMk/>
          <pc:sldMk cId="1997713273" sldId="272"/>
        </pc:sldMkLst>
        <pc:spChg chg="mod">
          <ac:chgData name="Henk Kuipers" userId="84538f3e-800d-46fd-af37-874ebbb298bb" providerId="ADAL" clId="{E84F8950-CE18-493F-A6B4-2C5386E68B52}" dt="2025-09-09T07:39:52.575" v="1638" actId="1076"/>
          <ac:spMkLst>
            <pc:docMk/>
            <pc:sldMk cId="1997713273" sldId="272"/>
            <ac:spMk id="9" creationId="{B1A61A7D-0DF8-D8CC-ACC2-680202DC24D0}"/>
          </ac:spMkLst>
        </pc:spChg>
        <pc:spChg chg="add mod">
          <ac:chgData name="Henk Kuipers" userId="84538f3e-800d-46fd-af37-874ebbb298bb" providerId="ADAL" clId="{E84F8950-CE18-493F-A6B4-2C5386E68B52}" dt="2025-09-09T08:25:04.496" v="1859"/>
          <ac:spMkLst>
            <pc:docMk/>
            <pc:sldMk cId="1997713273" sldId="272"/>
            <ac:spMk id="11" creationId="{59F1DC6D-D002-D082-813F-66C86E168002}"/>
          </ac:spMkLst>
        </pc:spChg>
        <pc:picChg chg="add mod">
          <ac:chgData name="Henk Kuipers" userId="84538f3e-800d-46fd-af37-874ebbb298bb" providerId="ADAL" clId="{E84F8950-CE18-493F-A6B4-2C5386E68B52}" dt="2025-09-09T07:39:54.776" v="1639" actId="1076"/>
          <ac:picMkLst>
            <pc:docMk/>
            <pc:sldMk cId="1997713273" sldId="272"/>
            <ac:picMk id="5" creationId="{A24BD880-BBE8-D213-66ED-DB55CA865EA8}"/>
          </ac:picMkLst>
        </pc:picChg>
      </pc:sldChg>
      <pc:sldChg chg="new del">
        <pc:chgData name="Henk Kuipers" userId="84538f3e-800d-46fd-af37-874ebbb298bb" providerId="ADAL" clId="{E84F8950-CE18-493F-A6B4-2C5386E68B52}" dt="2025-09-09T08:44:40.402" v="2059" actId="47"/>
        <pc:sldMkLst>
          <pc:docMk/>
          <pc:sldMk cId="3602351058" sldId="273"/>
        </pc:sldMkLst>
      </pc:sldChg>
      <pc:sldChg chg="new del">
        <pc:chgData name="Henk Kuipers" userId="84538f3e-800d-46fd-af37-874ebbb298bb" providerId="ADAL" clId="{E84F8950-CE18-493F-A6B4-2C5386E68B52}" dt="2025-09-09T08:43:38.245" v="2054" actId="680"/>
        <pc:sldMkLst>
          <pc:docMk/>
          <pc:sldMk cId="2823872593" sldId="274"/>
        </pc:sldMkLst>
      </pc:sldChg>
    </pc:docChg>
  </pc:docChgLst>
  <pc:docChgLst>
    <pc:chgData name="Tom de Water" userId="S::tom.dewater@crow.nl::21414d78-1426-4924-9b81-090af19cac21" providerId="AD" clId="Web-{C2C8C53C-8668-FE93-362F-7C96A53846E6}"/>
    <pc:docChg chg="modSld">
      <pc:chgData name="Tom de Water" userId="S::tom.dewater@crow.nl::21414d78-1426-4924-9b81-090af19cac21" providerId="AD" clId="Web-{C2C8C53C-8668-FE93-362F-7C96A53846E6}" dt="2025-07-23T12:25:50.506" v="0" actId="20577"/>
      <pc:docMkLst>
        <pc:docMk/>
      </pc:docMkLst>
      <pc:sldChg chg="modSp">
        <pc:chgData name="Tom de Water" userId="S::tom.dewater@crow.nl::21414d78-1426-4924-9b81-090af19cac21" providerId="AD" clId="Web-{C2C8C53C-8668-FE93-362F-7C96A53846E6}" dt="2025-07-23T12:25:50.506" v="0" actId="20577"/>
        <pc:sldMkLst>
          <pc:docMk/>
          <pc:sldMk cId="3627787798" sldId="257"/>
        </pc:sldMkLst>
      </pc:sldChg>
    </pc:docChg>
  </pc:docChgLst>
  <pc:docChgLst>
    <pc:chgData name="Herbert Gijssel" userId="S::herbert.gijssel@crow.nl::601f4b24-016c-4dfe-9d03-f07ec8f801b1" providerId="AD" clId="Web-{9CF5F569-054D-BB34-9873-F25864034515}"/>
    <pc:docChg chg="modSld">
      <pc:chgData name="Herbert Gijssel" userId="S::herbert.gijssel@crow.nl::601f4b24-016c-4dfe-9d03-f07ec8f801b1" providerId="AD" clId="Web-{9CF5F569-054D-BB34-9873-F25864034515}" dt="2025-08-18T06:17:32.457" v="5" actId="20577"/>
      <pc:docMkLst>
        <pc:docMk/>
      </pc:docMkLst>
      <pc:sldChg chg="modSp">
        <pc:chgData name="Herbert Gijssel" userId="S::herbert.gijssel@crow.nl::601f4b24-016c-4dfe-9d03-f07ec8f801b1" providerId="AD" clId="Web-{9CF5F569-054D-BB34-9873-F25864034515}" dt="2025-08-18T06:17:32.457" v="5" actId="20577"/>
        <pc:sldMkLst>
          <pc:docMk/>
          <pc:sldMk cId="3627787798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69243-E69E-4645-B7A2-0D658FB16823}" type="datetimeFigureOut">
              <a:rPr lang="nl-NL" smtClean="0"/>
              <a:t>22-9-2025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8F675-3452-47D1-B776-2E6698209B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51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8F675-3452-47D1-B776-2E6698209BF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8601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9BC0E-1692-4E83-807A-45E70B784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276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W RAW 2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210BB4-F95A-F545-92C6-166C733320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024" y="0"/>
            <a:ext cx="9150048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8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210BB4-F95A-F545-92C6-166C733320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023" y="0"/>
            <a:ext cx="9150046" cy="51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8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- 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8D73E93F-FD83-684F-A86E-A2E53CF17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7449" y="-8108"/>
            <a:ext cx="9178897" cy="515971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84D0A36-C04C-414C-BF77-B14D7054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1292889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2BCD17F-D67C-7E41-93C1-F2C83B5DA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2004303"/>
            <a:ext cx="8130988" cy="2670247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092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- 2 tekst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D25F04-FF0C-A14B-8682-B4CD8252EE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7449" y="-8108"/>
            <a:ext cx="9178897" cy="515971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84D0A36-C04C-414C-BF77-B14D7054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1292889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AF37D09-3CE9-D34F-8A79-4528BEEE7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2004303"/>
            <a:ext cx="3982570" cy="2670247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CBA4486-5DBF-4E43-BD04-9E4CEBE62F7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57456" y="2004303"/>
            <a:ext cx="3982570" cy="2670247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6310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D25F04-FF0C-A14B-8682-B4CD8252EE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7449" y="-8108"/>
            <a:ext cx="9178897" cy="515971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84D0A36-C04C-414C-BF77-B14D7054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1292889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3963C68-444B-144C-986C-5D97793E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0" y="2004303"/>
            <a:ext cx="8130987" cy="2389466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0422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tekst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74A8D4AD-DF4B-644C-9272-4A0CA8D2FC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7449" y="-8108"/>
            <a:ext cx="9178897" cy="515971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84D0A36-C04C-414C-BF77-B14D7054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1292889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2BCD17F-D67C-7E41-93C1-F2C83B5DA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2004304"/>
            <a:ext cx="3982570" cy="2397216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990010C7-91BC-A74F-AC0B-57347F27AC2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57456" y="2004304"/>
            <a:ext cx="3982570" cy="2397216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8171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A84D0A36-C04C-414C-BF77-B14D7054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720321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2BCD17F-D67C-7E41-93C1-F2C83B5DA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1444239"/>
            <a:ext cx="8130988" cy="3230311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83B7B15-6276-4C85-3B9E-2A969B6CC3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7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2 tekst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42AE470F-2AC5-0B44-9119-DB8732FB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720321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AF37D09-3CE9-D34F-8A79-4528BEEE7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1444239"/>
            <a:ext cx="3982570" cy="3230311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CBA4486-5DBF-4E43-BD04-9E4CEBE62F7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57456" y="1444239"/>
            <a:ext cx="3982570" cy="3230311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BC83044-0DF0-2062-05A3-FDD44169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5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- 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kleding, persoon&#10;&#10;Door AI gegenereerde inhoud is mogelijk onjuist.">
            <a:extLst>
              <a:ext uri="{FF2B5EF4-FFF2-40B4-BE49-F238E27FC236}">
                <a16:creationId xmlns:a16="http://schemas.microsoft.com/office/drawing/2014/main" id="{250CB1F5-F968-BD47-05BF-65F85CB5FD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6412"/>
          <a:stretch>
            <a:fillRect/>
          </a:stretch>
        </p:blipFill>
        <p:spPr>
          <a:xfrm flipH="1">
            <a:off x="7162326" y="2479729"/>
            <a:ext cx="1776010" cy="2663771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84D0A36-C04C-414C-BF77-B14D7054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720321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2BCD17F-D67C-7E41-93C1-F2C83B5DA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1444239"/>
            <a:ext cx="8130988" cy="3230311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83B7B15-6276-4C85-3B9E-2A969B6CC3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4001" cy="5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7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- 2 tekst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kleding, persoon&#10;&#10;Door AI gegenereerde inhoud is mogelijk onjuist.">
            <a:extLst>
              <a:ext uri="{FF2B5EF4-FFF2-40B4-BE49-F238E27FC236}">
                <a16:creationId xmlns:a16="http://schemas.microsoft.com/office/drawing/2014/main" id="{9B185E6A-128E-8D1E-146C-9C740A43A9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6412"/>
          <a:stretch>
            <a:fillRect/>
          </a:stretch>
        </p:blipFill>
        <p:spPr>
          <a:xfrm flipH="1">
            <a:off x="7162326" y="2479729"/>
            <a:ext cx="1776010" cy="2663771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2AE470F-2AC5-0B44-9119-DB8732FB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720321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AF37D09-3CE9-D34F-8A79-4528BEEE7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1444239"/>
            <a:ext cx="3982570" cy="3230311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CBA4486-5DBF-4E43-BD04-9E4CEBE62F7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57456" y="1444239"/>
            <a:ext cx="3982570" cy="3230311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BC83044-0DF0-2062-05A3-FDD441692A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4001" cy="5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6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F67F0-4571-2841-A430-F5251F1DFE5C}" type="datetimeFigureOut">
              <a:t>22-9-2025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BCDD6-8DBE-0748-9261-547CFD38EC0E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5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9" r:id="rId3"/>
    <p:sldLayoutId id="2147483670" r:id="rId4"/>
    <p:sldLayoutId id="2147483662" r:id="rId5"/>
    <p:sldLayoutId id="2147483671" r:id="rId6"/>
    <p:sldLayoutId id="2147483672" r:id="rId7"/>
    <p:sldLayoutId id="2147483674" r:id="rId8"/>
    <p:sldLayoutId id="2147483675" r:id="rId9"/>
    <p:sldLayoutId id="214748366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060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FDB46-0024-2538-E91B-CC1FC03A6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C19553-5973-41A0-20CE-22CCFD7B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RAW-deelhoofdstuk 80.1 Funderingslagen van steenmengsels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E4800B-F9DA-A769-2F3F-B658A266F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2004304"/>
            <a:ext cx="3982570" cy="2397216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Proef 35 - oud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7399158-5D2E-E38F-BA49-91A58679DC9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676423" y="2004304"/>
            <a:ext cx="3982570" cy="2397216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Proef 35 – nieuw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F1E04DE-244F-86E9-896E-AE7ADE7C0B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828" t="45902" r="31137" b="17253"/>
          <a:stretch>
            <a:fillRect/>
          </a:stretch>
        </p:blipFill>
        <p:spPr>
          <a:xfrm>
            <a:off x="3808949" y="2320685"/>
            <a:ext cx="2342756" cy="195285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937CE01-94F7-EC39-8FA0-7EA9D7B5F0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586" t="18696" r="33690" b="60630"/>
          <a:stretch>
            <a:fillRect/>
          </a:stretch>
        </p:blipFill>
        <p:spPr>
          <a:xfrm>
            <a:off x="622355" y="2326992"/>
            <a:ext cx="2907974" cy="137790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379F1DB-D0A0-6C8D-572F-A0682C20E9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2655" t="48819" r="33483" b="26258"/>
          <a:stretch>
            <a:fillRect/>
          </a:stretch>
        </p:blipFill>
        <p:spPr>
          <a:xfrm>
            <a:off x="6293593" y="2320684"/>
            <a:ext cx="2714942" cy="1541867"/>
          </a:xfrm>
          <a:prstGeom prst="rect">
            <a:avLst/>
          </a:prstGeom>
        </p:spPr>
      </p:pic>
      <p:sp>
        <p:nvSpPr>
          <p:cNvPr id="11" name="Ovaal 10">
            <a:extLst>
              <a:ext uri="{FF2B5EF4-FFF2-40B4-BE49-F238E27FC236}">
                <a16:creationId xmlns:a16="http://schemas.microsoft.com/office/drawing/2014/main" id="{C45B9B9F-38F3-2E7F-14FA-881D659AF6BD}"/>
              </a:ext>
            </a:extLst>
          </p:cNvPr>
          <p:cNvSpPr/>
          <p:nvPr/>
        </p:nvSpPr>
        <p:spPr>
          <a:xfrm>
            <a:off x="6437446" y="3272921"/>
            <a:ext cx="2583584" cy="6306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69840D5-AA4A-5931-3E25-C06601378AEF}"/>
              </a:ext>
            </a:extLst>
          </p:cNvPr>
          <p:cNvSpPr txBox="1">
            <a:spLocks/>
          </p:cNvSpPr>
          <p:nvPr/>
        </p:nvSpPr>
        <p:spPr>
          <a:xfrm>
            <a:off x="6151705" y="2004304"/>
            <a:ext cx="2929996" cy="239721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934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934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934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2934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2934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u="sng" dirty="0"/>
              <a:t>Overige bestanddelen - nieuw</a:t>
            </a:r>
            <a:endParaRPr lang="nl-NL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FA63577-F841-98C9-A2BE-8472D756372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253" t="65560" r="33994" b="25796"/>
          <a:stretch>
            <a:fillRect/>
          </a:stretch>
        </p:blipFill>
        <p:spPr>
          <a:xfrm>
            <a:off x="-1" y="4171950"/>
            <a:ext cx="3876325" cy="971550"/>
          </a:xfrm>
          <a:prstGeom prst="rect">
            <a:avLst/>
          </a:prstGeom>
        </p:spPr>
      </p:pic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3F78558F-B8B8-9E8C-CC7F-6BA2A3F99FD3}"/>
              </a:ext>
            </a:extLst>
          </p:cNvPr>
          <p:cNvCxnSpPr>
            <a:cxnSpLocks/>
            <a:stCxn id="11" idx="3"/>
            <a:endCxn id="7" idx="3"/>
          </p:cNvCxnSpPr>
          <p:nvPr/>
        </p:nvCxnSpPr>
        <p:spPr>
          <a:xfrm flipH="1">
            <a:off x="3876324" y="3811190"/>
            <a:ext cx="2939479" cy="846535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226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3F08E-88AC-3EA8-F1FC-771161EF0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032AA-5CD3-B5A4-A2C1-50888949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RAW-deelhoofdstuk 80.1 Funderingslagen van steenmengsels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2611B1-6AA0-5BB3-F14F-F273E0FD4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/>
              <a:t>Vooruitblik 2026 e.v.</a:t>
            </a:r>
          </a:p>
          <a:p>
            <a:r>
              <a:rPr lang="nl-NL" dirty="0"/>
              <a:t>Waterbergende funderingslagen</a:t>
            </a:r>
          </a:p>
          <a:p>
            <a:r>
              <a:rPr lang="nl-NL" dirty="0"/>
              <a:t>Mogelijk inzet nieuwe meetmethoden (LWD Light </a:t>
            </a:r>
            <a:r>
              <a:rPr lang="nl-NL" dirty="0" err="1"/>
              <a:t>Weight</a:t>
            </a:r>
            <a:r>
              <a:rPr lang="nl-NL" dirty="0"/>
              <a:t> </a:t>
            </a:r>
            <a:r>
              <a:rPr lang="nl-NL" dirty="0" err="1"/>
              <a:t>Deflectometer</a:t>
            </a:r>
            <a:r>
              <a:rPr lang="nl-NL" dirty="0"/>
              <a:t>) in samenhang met functionele eisen</a:t>
            </a:r>
          </a:p>
          <a:p>
            <a:r>
              <a:rPr lang="nl-NL" dirty="0"/>
              <a:t>Toewerken naar menggranulaten met een lager aandeel beton</a:t>
            </a:r>
          </a:p>
          <a:p>
            <a:pPr lvl="1"/>
            <a:r>
              <a:rPr lang="nl-NL" dirty="0"/>
              <a:t>Maximaliseren percentage beton in menggranulaat (van minimaal naar minimaal én </a:t>
            </a:r>
            <a:r>
              <a:rPr lang="nl-NL" u="sng" dirty="0"/>
              <a:t>maximaal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Kritisch kijken naar minimaal percentage beton</a:t>
            </a:r>
          </a:p>
          <a:p>
            <a:pPr marL="685800" lvl="1" indent="-34290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8648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4FC6E41-C7EF-8E40-BCC3-DBAA0A30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RAW-deelhoofdstuk 83.3 Waterinfiltrerende elementenverhardingen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C76F22C0-287A-4D4C-B914-2FA9E0BEE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/>
              <a:t>Aanleiding</a:t>
            </a:r>
          </a:p>
          <a:p>
            <a:pPr marL="0" indent="0">
              <a:buNone/>
            </a:pPr>
            <a:r>
              <a:rPr lang="nl-NL" dirty="0"/>
              <a:t>Behoefte uniforme invulling van </a:t>
            </a:r>
            <a:r>
              <a:rPr lang="nl-NL" dirty="0" err="1"/>
              <a:t>klimaatadaptieve</a:t>
            </a:r>
            <a:r>
              <a:rPr lang="nl-NL" dirty="0"/>
              <a:t> maatregelen door middel van waterinfiltrerende elementenverhardingen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u="sng" dirty="0"/>
              <a:t>Invulling</a:t>
            </a:r>
          </a:p>
          <a:p>
            <a:pPr marL="0" indent="0">
              <a:buNone/>
            </a:pPr>
            <a:r>
              <a:rPr lang="nl-NL" dirty="0"/>
              <a:t>Uitgangspunt: deelhoofdstukken ‘Straatwerk’ en ‘Elementenverharding van natuursteen’</a:t>
            </a:r>
          </a:p>
          <a:p>
            <a:pPr marL="0" indent="0">
              <a:buNone/>
            </a:pPr>
            <a:endParaRPr lang="nl-NL" dirty="0"/>
          </a:p>
          <a:p>
            <a:pPr lvl="1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0871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5EF43-64FE-E8DF-90F4-8000A226E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5730383-9F5E-7502-00B1-EB5542F2D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RAW-deelhoofdstuk 83.3 Waterinfiltrerende elementenverhardingen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ED153248-583D-BE89-FB8A-77AFBFCF3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1" rtlCol="0" anchor="t">
            <a:normAutofit/>
          </a:bodyPr>
          <a:lstStyle/>
          <a:p>
            <a:pPr marL="0" indent="0">
              <a:buNone/>
            </a:pPr>
            <a:r>
              <a:rPr lang="nl-NL" u="sng" dirty="0"/>
              <a:t>Uitkomsten</a:t>
            </a:r>
          </a:p>
          <a:p>
            <a:pPr>
              <a:buFontTx/>
              <a:buChar char="-"/>
            </a:pPr>
            <a:r>
              <a:rPr lang="nl-NL" dirty="0">
                <a:latin typeface="Arial"/>
                <a:cs typeface="Arial"/>
              </a:rPr>
              <a:t>Specifieke invulling </a:t>
            </a:r>
            <a:r>
              <a:rPr lang="nl-NL" dirty="0" err="1">
                <a:latin typeface="Arial"/>
                <a:cs typeface="Arial"/>
              </a:rPr>
              <a:t>straatlaag</a:t>
            </a:r>
            <a:r>
              <a:rPr lang="nl-NL" dirty="0">
                <a:latin typeface="Arial"/>
                <a:cs typeface="Arial"/>
              </a:rPr>
              <a:t> / zandbed </a:t>
            </a:r>
          </a:p>
          <a:p>
            <a:pPr>
              <a:buFontTx/>
              <a:buChar char="-"/>
            </a:pPr>
            <a:r>
              <a:rPr lang="nl-NL" dirty="0" err="1"/>
              <a:t>Afstandhouders</a:t>
            </a:r>
            <a:r>
              <a:rPr lang="nl-NL" dirty="0"/>
              <a:t> (vast / los) en drainvoegen</a:t>
            </a:r>
          </a:p>
          <a:p>
            <a:pPr>
              <a:buFontTx/>
              <a:buChar char="-"/>
            </a:pPr>
            <a:r>
              <a:rPr lang="nl-NL" dirty="0"/>
              <a:t>Doorgroeibare verhardingen – ook grote elementen</a:t>
            </a:r>
          </a:p>
          <a:p>
            <a:pPr>
              <a:buFontTx/>
              <a:buChar char="-"/>
            </a:pPr>
            <a:r>
              <a:rPr lang="nl-NL" dirty="0"/>
              <a:t>Grasbetontegels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lvl="1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8712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D824C-035F-A266-24F7-DA3275D60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B8960E8-41A2-F77B-447C-68F62117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RAW-deelhoofdstuk 83.3 Waterinfiltrerende elementenverhardingen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C2EDFCFD-FCC9-1917-6022-CDBCD5F90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/>
              <a:t>Vooruitblik 2026 e.v.</a:t>
            </a:r>
          </a:p>
          <a:p>
            <a:r>
              <a:rPr lang="nl-NL" dirty="0" err="1"/>
              <a:t>Doorvertalen</a:t>
            </a:r>
            <a:r>
              <a:rPr lang="nl-NL" dirty="0"/>
              <a:t> nieuwe inzichten naar 83.0, 83.1 en 83.2</a:t>
            </a:r>
          </a:p>
          <a:p>
            <a:r>
              <a:rPr lang="nl-NL" dirty="0"/>
              <a:t>Expliciteren</a:t>
            </a:r>
          </a:p>
          <a:p>
            <a:r>
              <a:rPr lang="nl-NL" dirty="0"/>
              <a:t>Extra aandacht voor hergebruik / recycling / </a:t>
            </a:r>
            <a:r>
              <a:rPr lang="nl-NL" dirty="0" err="1"/>
              <a:t>biobased</a:t>
            </a:r>
            <a:r>
              <a:rPr lang="nl-NL" dirty="0"/>
              <a:t> materialen</a:t>
            </a:r>
          </a:p>
          <a:p>
            <a:pPr lvl="1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1758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358BF-9264-16C7-152F-224E94175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BBA8DBCA-81EF-B3BC-39E5-8AC22FF957A0}"/>
              </a:ext>
            </a:extLst>
          </p:cNvPr>
          <p:cNvSpPr/>
          <p:nvPr/>
        </p:nvSpPr>
        <p:spPr>
          <a:xfrm>
            <a:off x="4207616" y="609601"/>
            <a:ext cx="4455479" cy="1022773"/>
          </a:xfrm>
          <a:prstGeom prst="roundRect">
            <a:avLst/>
          </a:prstGeom>
          <a:solidFill>
            <a:srgbClr val="2F3C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Bedankt!</a:t>
            </a:r>
          </a:p>
        </p:txBody>
      </p:sp>
    </p:spTree>
    <p:extLst>
      <p:ext uri="{BB962C8B-B14F-4D97-AF65-F5344CB8AC3E}">
        <p14:creationId xmlns:p14="http://schemas.microsoft.com/office/powerpoint/2010/main" val="23516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40C26-816A-CC0E-F6E5-E79305E13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D4BED68A-9E94-06B2-069C-8DA23D0E00D7}"/>
              </a:ext>
            </a:extLst>
          </p:cNvPr>
          <p:cNvSpPr/>
          <p:nvPr/>
        </p:nvSpPr>
        <p:spPr>
          <a:xfrm>
            <a:off x="4111362" y="609601"/>
            <a:ext cx="4578876" cy="944191"/>
          </a:xfrm>
          <a:prstGeom prst="roundRect">
            <a:avLst/>
          </a:prstGeom>
          <a:solidFill>
            <a:srgbClr val="2F3C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Beton en Waterpasserende elementenverharding, Verhardings-</a:t>
            </a:r>
            <a:b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lagen van steenmengsels</a:t>
            </a:r>
          </a:p>
        </p:txBody>
      </p:sp>
    </p:spTree>
    <p:extLst>
      <p:ext uri="{BB962C8B-B14F-4D97-AF65-F5344CB8AC3E}">
        <p14:creationId xmlns:p14="http://schemas.microsoft.com/office/powerpoint/2010/main" val="426276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FD57F-CC62-9F29-1EE2-4A28C1EBD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Even voorstellen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B7A2A0-B50A-76D7-3750-30731A19B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94" y="2004304"/>
            <a:ext cx="8130988" cy="2670247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Mark van der Sluys, </a:t>
            </a:r>
            <a:br>
              <a:rPr lang="nl-NL" dirty="0"/>
            </a:br>
            <a:r>
              <a:rPr lang="nl-NL" dirty="0"/>
              <a:t>kenniswerker team RAW-Beheer 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  <a:p>
            <a:r>
              <a:rPr lang="nl-NL" dirty="0"/>
              <a:t>Henk Kuipers,</a:t>
            </a:r>
            <a:br>
              <a:rPr lang="nl-NL" dirty="0"/>
            </a:br>
            <a:r>
              <a:rPr lang="nl-NL" dirty="0"/>
              <a:t>kenniswerker team RAW-Beheer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A9CD8C-B83C-3160-C614-6016EFF053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88" t="8178" r="9071"/>
          <a:stretch>
            <a:fillRect/>
          </a:stretch>
        </p:blipFill>
        <p:spPr>
          <a:xfrm>
            <a:off x="5064635" y="1915368"/>
            <a:ext cx="1274288" cy="1231349"/>
          </a:xfrm>
          <a:prstGeom prst="rect">
            <a:avLst/>
          </a:prstGeom>
        </p:spPr>
      </p:pic>
      <p:pic>
        <p:nvPicPr>
          <p:cNvPr id="1026" name="Afbeelding 2" descr="Profielfoto van Henk Kuipers">
            <a:extLst>
              <a:ext uri="{FF2B5EF4-FFF2-40B4-BE49-F238E27FC236}">
                <a16:creationId xmlns:a16="http://schemas.microsoft.com/office/drawing/2014/main" id="{810583B9-D87D-1889-1131-E82C81F26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635" y="3391898"/>
            <a:ext cx="1282653" cy="12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94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C76F22C0-287A-4D4C-B914-2FA9E0BEE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592" y="1988726"/>
            <a:ext cx="7615121" cy="2784353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r>
              <a:rPr lang="nl-NL" dirty="0"/>
              <a:t>Aanleiding:</a:t>
            </a:r>
          </a:p>
          <a:p>
            <a:pPr lvl="1"/>
            <a:r>
              <a:rPr lang="nl-NL" dirty="0">
                <a:latin typeface="Arial"/>
                <a:cs typeface="Arial"/>
              </a:rPr>
              <a:t>Input en aanpassingen duurzaamheidsaspecten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nl-NL" dirty="0">
                <a:latin typeface="Arial"/>
                <a:cs typeface="Arial"/>
              </a:rPr>
              <a:t>(bouwmaterialen, levensduur, verspilling, klimaatbestendigheid, </a:t>
            </a:r>
            <a:r>
              <a:rPr lang="nl-NL" dirty="0" err="1">
                <a:latin typeface="Arial"/>
                <a:cs typeface="Arial"/>
              </a:rPr>
              <a:t>etc</a:t>
            </a:r>
            <a:r>
              <a:rPr lang="nl-NL" dirty="0">
                <a:latin typeface="Arial"/>
                <a:cs typeface="Arial"/>
              </a:rPr>
              <a:t>)</a:t>
            </a:r>
            <a:endParaRPr lang="nl-NL" dirty="0"/>
          </a:p>
          <a:p>
            <a:pPr lvl="1"/>
            <a:r>
              <a:rPr lang="nl-NL" dirty="0"/>
              <a:t>Actualisatie huidige eisen en werkwijzen in Standaard RAW Bepalingen, de Resultaatbeschrijvingen en de Catalogus Bepalingen,</a:t>
            </a:r>
          </a:p>
          <a:p>
            <a:pPr lvl="1"/>
            <a:r>
              <a:rPr lang="nl-NL" dirty="0">
                <a:latin typeface="Arial"/>
                <a:cs typeface="Arial"/>
              </a:rPr>
              <a:t>Ontwikkelingen in de normen NEN-EN </a:t>
            </a:r>
          </a:p>
          <a:p>
            <a:pPr lvl="1"/>
            <a:r>
              <a:rPr lang="nl-NL" dirty="0">
                <a:latin typeface="Arial"/>
                <a:cs typeface="Arial"/>
              </a:rPr>
              <a:t>Herzieningen vanuit de werkgroep en n.a.v. de input uit de Tervisielegging</a:t>
            </a:r>
            <a:endParaRPr lang="nl-NL" dirty="0"/>
          </a:p>
          <a:p>
            <a:pPr lvl="1"/>
            <a:r>
              <a:rPr lang="nl-NL" dirty="0"/>
              <a:t>Hele hoofdstuk explicieter en gedetailleerder weergeven.</a:t>
            </a:r>
          </a:p>
          <a:p>
            <a:endParaRPr lang="nl-NL" dirty="0"/>
          </a:p>
        </p:txBody>
      </p:sp>
      <p:sp>
        <p:nvSpPr>
          <p:cNvPr id="4" name="Titel 7">
            <a:extLst>
              <a:ext uri="{FF2B5EF4-FFF2-40B4-BE49-F238E27FC236}">
                <a16:creationId xmlns:a16="http://schemas.microsoft.com/office/drawing/2014/main" id="{7A038B69-FBF8-686E-DF29-7A26C525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867" y="966798"/>
            <a:ext cx="8124265" cy="590718"/>
          </a:xfrm>
        </p:spPr>
        <p:txBody>
          <a:bodyPr/>
          <a:lstStyle/>
          <a:p>
            <a:r>
              <a:rPr lang="nl-NL" dirty="0"/>
              <a:t>Herziening RAW Hoofdstuk 82 Betonverhardingen</a:t>
            </a:r>
          </a:p>
        </p:txBody>
      </p:sp>
    </p:spTree>
    <p:extLst>
      <p:ext uri="{BB962C8B-B14F-4D97-AF65-F5344CB8AC3E}">
        <p14:creationId xmlns:p14="http://schemas.microsoft.com/office/powerpoint/2010/main" val="362778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FD75A-61B7-97B3-D135-359CF6C65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C788BBD-CD8C-5D9E-1374-36305C87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867" y="966798"/>
            <a:ext cx="8124265" cy="590718"/>
          </a:xfrm>
        </p:spPr>
        <p:txBody>
          <a:bodyPr/>
          <a:lstStyle/>
          <a:p>
            <a:r>
              <a:rPr lang="nl-NL" dirty="0"/>
              <a:t>Herziening RAW Hoofdstuk 82 Betonverhardingen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6608574E-62FA-C627-3D8E-FA8DD8AD6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095" y="1526932"/>
            <a:ext cx="7241801" cy="3515715"/>
          </a:xfrm>
        </p:spPr>
        <p:txBody>
          <a:bodyPr>
            <a:normAutofit/>
          </a:bodyPr>
          <a:lstStyle/>
          <a:p>
            <a:r>
              <a:rPr lang="nl-NL" dirty="0"/>
              <a:t>Begrippen: aangevuld en aangepast (weg, verharding, wegvak, betonplaat, verhardingstijd, weerfase)</a:t>
            </a:r>
          </a:p>
          <a:p>
            <a:r>
              <a:rPr lang="nl-NL" dirty="0"/>
              <a:t>Werkplan wordt nu aangeduid als “werkplan Betonverhardingen”</a:t>
            </a:r>
          </a:p>
          <a:p>
            <a:r>
              <a:rPr lang="nl-NL" dirty="0"/>
              <a:t>Vlakheid: overzicht van tabel 82.1.2. weergegeven in een overzichtelijke tekening ter verduidelijking wat bedoeld wordt (82.12.02- Figuur 82.1.1)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A8800B0-0D29-95CD-82D8-AA1603668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136" y="2963771"/>
            <a:ext cx="5276889" cy="187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3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D1ECA-63BC-8D07-7EAE-0B8701609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B1A61A7D-0DF8-D8CC-ACC2-680202DC2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435" y="1715192"/>
            <a:ext cx="7987919" cy="2829914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r>
              <a:rPr lang="nl-NL" dirty="0">
                <a:latin typeface="Arial"/>
                <a:cs typeface="Arial"/>
              </a:rPr>
              <a:t>Druksterkte van beton: aangepaste tekst artikel 82.12.05 weergegeven in een overzichtelijk schema (in een bijlage)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r>
              <a:rPr lang="nl-NL" dirty="0"/>
              <a:t>Bescherming beton: aangevuld met eisen voor uitdroging (82.12.11)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24BD880-BBE8-D213-66ED-DB55CA865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791" y="2238680"/>
            <a:ext cx="4253521" cy="1784889"/>
          </a:xfrm>
          <a:prstGeom prst="rect">
            <a:avLst/>
          </a:prstGeom>
        </p:spPr>
      </p:pic>
      <p:sp>
        <p:nvSpPr>
          <p:cNvPr id="11" name="Titel 7">
            <a:extLst>
              <a:ext uri="{FF2B5EF4-FFF2-40B4-BE49-F238E27FC236}">
                <a16:creationId xmlns:a16="http://schemas.microsoft.com/office/drawing/2014/main" id="{59F1DC6D-D002-D082-813F-66C86E168002}"/>
              </a:ext>
            </a:extLst>
          </p:cNvPr>
          <p:cNvSpPr txBox="1">
            <a:spLocks/>
          </p:cNvSpPr>
          <p:nvPr/>
        </p:nvSpPr>
        <p:spPr>
          <a:xfrm>
            <a:off x="509867" y="966798"/>
            <a:ext cx="8124265" cy="590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4697C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/>
              <a:t>Herziening RAW Hoofdstuk 82 Betonverhardingen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7713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088E6-C349-7054-E93A-1009832C9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5FE9887A-EC9D-D939-DF7C-5A4A4C9DA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02" y="1477105"/>
            <a:ext cx="7659783" cy="3409021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r>
              <a:rPr lang="nl-NL" dirty="0">
                <a:latin typeface="Arial"/>
                <a:cs typeface="Arial"/>
              </a:rPr>
              <a:t>Vorst-dooi bestandheid opgenomen in de Standaard (incl. bijbehorende tabel) en in de Resultaatsbeschrijvingen; specifieke beschrijving van de eisen, procedures en rapportage.</a:t>
            </a:r>
          </a:p>
          <a:p>
            <a:r>
              <a:rPr lang="nl-NL" dirty="0">
                <a:latin typeface="Arial"/>
                <a:cs typeface="Arial"/>
              </a:rPr>
              <a:t>Belasting tijdstip na aangebrachte betonverharding en gebonden </a:t>
            </a:r>
            <a:r>
              <a:rPr lang="nl-NL" dirty="0" err="1">
                <a:latin typeface="Arial"/>
                <a:cs typeface="Arial"/>
              </a:rPr>
              <a:t>funderingslaag</a:t>
            </a:r>
            <a:r>
              <a:rPr lang="nl-NL" dirty="0">
                <a:latin typeface="Arial"/>
                <a:cs typeface="Arial"/>
              </a:rPr>
              <a:t>: eenduidige en heldere omschrijving over wat en wanneer (82.14.03 / 82.14.04)</a:t>
            </a:r>
          </a:p>
          <a:p>
            <a:r>
              <a:rPr lang="nl-NL" dirty="0">
                <a:latin typeface="Arial"/>
                <a:cs typeface="Arial"/>
              </a:rPr>
              <a:t>Bewaren gegevens wordt in specifieke artikelen (zoals 82.13.06 en 82.13.07 t/m 82.13.10) genoemd en waarin de verplichtingen zijn uitgewerkt</a:t>
            </a:r>
          </a:p>
          <a:p>
            <a:r>
              <a:rPr lang="nl-NL" dirty="0"/>
              <a:t>Uniforme RAW Garantiebepalingen (82.14.18) in alle RAW hoofdstukken </a:t>
            </a:r>
          </a:p>
          <a:p>
            <a:r>
              <a:rPr lang="nl-NL" dirty="0"/>
              <a:t>Stroefheid: gedetailleerde beschrijving van meetmethoden, wegtypen en controleprocedures.</a:t>
            </a:r>
          </a:p>
          <a:p>
            <a:r>
              <a:rPr lang="nl-NL" dirty="0"/>
              <a:t>Etc.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itel 7">
            <a:extLst>
              <a:ext uri="{FF2B5EF4-FFF2-40B4-BE49-F238E27FC236}">
                <a16:creationId xmlns:a16="http://schemas.microsoft.com/office/drawing/2014/main" id="{51E2FD85-7CA9-1501-CF98-B006D465DEF3}"/>
              </a:ext>
            </a:extLst>
          </p:cNvPr>
          <p:cNvSpPr txBox="1">
            <a:spLocks/>
          </p:cNvSpPr>
          <p:nvPr/>
        </p:nvSpPr>
        <p:spPr>
          <a:xfrm>
            <a:off x="509867" y="966798"/>
            <a:ext cx="8124265" cy="590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4697C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dirty="0"/>
              <a:t>Herziening RAW Hoofdstuk 82 Betonverhardingen</a:t>
            </a:r>
          </a:p>
        </p:txBody>
      </p:sp>
    </p:spTree>
    <p:extLst>
      <p:ext uri="{BB962C8B-B14F-4D97-AF65-F5344CB8AC3E}">
        <p14:creationId xmlns:p14="http://schemas.microsoft.com/office/powerpoint/2010/main" val="3034754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FDBAD2-1A3A-0844-8896-925497165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RAW-deelhoofdstuk 80.1 Funderingslagen van steenmengsels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6670FD-E56D-3D40-9BEF-88770745A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u="sng" dirty="0"/>
              <a:t>Aanleiding: </a:t>
            </a:r>
          </a:p>
          <a:p>
            <a:pPr>
              <a:buFontTx/>
              <a:buChar char="-"/>
            </a:pPr>
            <a:r>
              <a:rPr lang="nl-NL" dirty="0"/>
              <a:t>Achterhaalde en nieuwe bouwstoffen</a:t>
            </a:r>
          </a:p>
          <a:p>
            <a:pPr>
              <a:buFontTx/>
              <a:buChar char="-"/>
            </a:pPr>
            <a:r>
              <a:rPr lang="nl-NL" dirty="0"/>
              <a:t>Behoefte aan uitbreiding met waterbergende funderingslagen</a:t>
            </a:r>
          </a:p>
          <a:p>
            <a:pPr>
              <a:buFontTx/>
              <a:buChar char="-"/>
            </a:pPr>
            <a:r>
              <a:rPr lang="nl-NL" dirty="0"/>
              <a:t>Nevenbestanddelen en verontreinigingen in (meng)granulaten</a:t>
            </a:r>
          </a:p>
          <a:p>
            <a:pPr>
              <a:buFontTx/>
              <a:buChar char="-"/>
            </a:pPr>
            <a:r>
              <a:rPr lang="nl-NL" dirty="0"/>
              <a:t>Aansluiting RAW-systematiek, Europese Wet- en regelgeving en BRL</a:t>
            </a:r>
          </a:p>
          <a:p>
            <a:pPr>
              <a:buFontTx/>
              <a:buChar char="-"/>
            </a:pPr>
            <a:r>
              <a:rPr lang="nl-NL" dirty="0"/>
              <a:t>Ontwikkelingen rondom de toepassing van betongranulaat</a:t>
            </a:r>
          </a:p>
        </p:txBody>
      </p:sp>
    </p:spTree>
    <p:extLst>
      <p:ext uri="{BB962C8B-B14F-4D97-AF65-F5344CB8AC3E}">
        <p14:creationId xmlns:p14="http://schemas.microsoft.com/office/powerpoint/2010/main" val="312345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65E1B-299C-D646-9EEE-078014A41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RAW-deelhoofdstuk 80.1 Funderingslagen van steenmengsels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C98427-CBC4-2D4B-B8D8-D4ED82D28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0" y="2004304"/>
            <a:ext cx="4056529" cy="2397216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Release 30 september 2024</a:t>
            </a:r>
            <a:r>
              <a:rPr lang="nl-NL" dirty="0"/>
              <a:t>	</a:t>
            </a:r>
          </a:p>
          <a:p>
            <a:r>
              <a:rPr lang="nl-NL" dirty="0"/>
              <a:t>Slakken (hoogovenslak, fosforslak en elektro-ovenslak)</a:t>
            </a:r>
          </a:p>
          <a:p>
            <a:r>
              <a:rPr lang="nl-NL" dirty="0"/>
              <a:t>Betongranulaat uit RAW Catalogus Resultaatsbeschrijvingen (Betonakkoord) </a:t>
            </a: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B11BD5F-3F15-D441-8A8D-482B11235A8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/>
              <a:t>Jaarversie 2025</a:t>
            </a:r>
          </a:p>
          <a:p>
            <a:r>
              <a:rPr lang="nl-NL" dirty="0"/>
              <a:t>Proef 35 – samenstellingsproef</a:t>
            </a:r>
          </a:p>
          <a:p>
            <a:r>
              <a:rPr lang="nl-NL" dirty="0"/>
              <a:t>Eisstellingen granulaten (o.a. % plastic)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797204"/>
      </p:ext>
    </p:extLst>
  </p:cSld>
  <p:clrMapOvr>
    <a:masterClrMapping/>
  </p:clrMapOvr>
</p:sld>
</file>

<file path=ppt/theme/theme1.xml><?xml version="1.0" encoding="utf-8"?>
<a:theme xmlns:a="http://schemas.openxmlformats.org/drawingml/2006/main" name="CROW RAW Congres 2025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eea924-91f5-48c1-adf7-dad22b800e7d">
      <Terms xmlns="http://schemas.microsoft.com/office/infopath/2007/PartnerControls"/>
    </lcf76f155ced4ddcb4097134ff3c332f>
    <TaxCatchAll xmlns="62c00f2c-fd33-48d2-98e1-22a5112fd8c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4D84FA989F1842B722BAC8F745C06A" ma:contentTypeVersion="12" ma:contentTypeDescription="Een nieuw document maken." ma:contentTypeScope="" ma:versionID="4b0cba632a7aa841178c113af389f5d6">
  <xsd:schema xmlns:xsd="http://www.w3.org/2001/XMLSchema" xmlns:xs="http://www.w3.org/2001/XMLSchema" xmlns:p="http://schemas.microsoft.com/office/2006/metadata/properties" xmlns:ns2="c1eea924-91f5-48c1-adf7-dad22b800e7d" xmlns:ns3="62c00f2c-fd33-48d2-98e1-22a5112fd8c2" targetNamespace="http://schemas.microsoft.com/office/2006/metadata/properties" ma:root="true" ma:fieldsID="9c5b1108b248028003a6065eeb51c5ff" ns2:_="" ns3:_="">
    <xsd:import namespace="c1eea924-91f5-48c1-adf7-dad22b800e7d"/>
    <xsd:import namespace="62c00f2c-fd33-48d2-98e1-22a5112fd8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ea924-91f5-48c1-adf7-dad22b800e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8945804c-9eb6-48a5-b807-336d562bff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00f2c-fd33-48d2-98e1-22a5112fd8c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40b4bfc-7550-4dea-88fd-9dc4b3772a1a}" ma:internalName="TaxCatchAll" ma:showField="CatchAllData" ma:web="62c00f2c-fd33-48d2-98e1-22a5112fd8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AB16BE-6508-48B0-A1ED-D6B3D178A2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8F0F92-75FC-456F-96BD-A68FB97785BE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40578e04-5985-4938-86ec-0fc4809613bc"/>
    <ds:schemaRef ds:uri="65afad44-a235-44e3-815d-f15d8ed09ec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8D421F2-ADEC-48FA-930D-BE8C15B1AEF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</TotalTime>
  <Words>529</Words>
  <Application>Microsoft Office PowerPoint</Application>
  <PresentationFormat>Diavoorstelling (16:9)</PresentationFormat>
  <Paragraphs>84</Paragraphs>
  <Slides>15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Wingdings</vt:lpstr>
      <vt:lpstr>CROW RAW Congres 2025</vt:lpstr>
      <vt:lpstr>PowerPoint-presentatie</vt:lpstr>
      <vt:lpstr>PowerPoint-presentatie</vt:lpstr>
      <vt:lpstr>Even voorstellen</vt:lpstr>
      <vt:lpstr>Herziening RAW Hoofdstuk 82 Betonverhardingen</vt:lpstr>
      <vt:lpstr>Herziening RAW Hoofdstuk 82 Betonverhardingen</vt:lpstr>
      <vt:lpstr>PowerPoint-presentatie</vt:lpstr>
      <vt:lpstr>PowerPoint-presentatie</vt:lpstr>
      <vt:lpstr>RAW-deelhoofdstuk 80.1 Funderingslagen van steenmengsels</vt:lpstr>
      <vt:lpstr>RAW-deelhoofdstuk 80.1 Funderingslagen van steenmengsels</vt:lpstr>
      <vt:lpstr>RAW-deelhoofdstuk 80.1 Funderingslagen van steenmengsels</vt:lpstr>
      <vt:lpstr>RAW-deelhoofdstuk 80.1 Funderingslagen van steenmengsels</vt:lpstr>
      <vt:lpstr>RAW-deelhoofdstuk 83.3 Waterinfiltrerende elementenverhardingen</vt:lpstr>
      <vt:lpstr>RAW-deelhoofdstuk 83.3 Waterinfiltrerende elementenverhardingen</vt:lpstr>
      <vt:lpstr>RAW-deelhoofdstuk 83.3 Waterinfiltrerende elementenverhardingen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Barbara Hasselaar</cp:lastModifiedBy>
  <cp:revision>36</cp:revision>
  <dcterms:created xsi:type="dcterms:W3CDTF">2023-02-21T15:49:07Z</dcterms:created>
  <dcterms:modified xsi:type="dcterms:W3CDTF">2025-09-22T08:54:27Z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0x010100944D84FA989F1842B722BAC8F745C06A</vt:lpwstr>
  </property>
  <property fmtid="{D5CDD505-2E9C-101B-9397-08002B2CF9AE}" pid="3" name="MediaServiceImageTags">
    <vt:lpwstr/>
  </property>
</Properties>
</file>