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1637156343" r:id="rId6"/>
    <p:sldId id="276" r:id="rId7"/>
    <p:sldId id="275" r:id="rId8"/>
    <p:sldId id="258" r:id="rId9"/>
    <p:sldId id="278" r:id="rId10"/>
    <p:sldId id="279" r:id="rId11"/>
    <p:sldId id="257" r:id="rId12"/>
    <p:sldId id="277" r:id="rId13"/>
    <p:sldId id="264" r:id="rId14"/>
    <p:sldId id="272" r:id="rId15"/>
    <p:sldId id="274" r:id="rId16"/>
    <p:sldId id="271" r:id="rId17"/>
    <p:sldId id="265" r:id="rId18"/>
    <p:sldId id="280" r:id="rId19"/>
    <p:sldId id="281" r:id="rId20"/>
    <p:sldId id="1637156344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7A1"/>
    <a:srgbClr val="2F3C67"/>
    <a:srgbClr val="4697CF"/>
    <a:srgbClr val="293439"/>
    <a:srgbClr val="00A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64CA0-39E0-4996-AB8D-64FA55B9AA0F}" v="2" dt="2025-09-22T08:42:5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Hasselaar" userId="4c5901a0-6f64-4680-8383-aa110076f0c4" providerId="ADAL" clId="{4B564CA0-39E0-4996-AB8D-64FA55B9AA0F}"/>
    <pc:docChg chg="undo custSel addSld delSld modSld sldOrd">
      <pc:chgData name="Barbara Hasselaar" userId="4c5901a0-6f64-4680-8383-aa110076f0c4" providerId="ADAL" clId="{4B564CA0-39E0-4996-AB8D-64FA55B9AA0F}" dt="2025-09-22T08:43:17.344" v="37" actId="20577"/>
      <pc:docMkLst>
        <pc:docMk/>
      </pc:docMkLst>
      <pc:sldChg chg="modSp mod">
        <pc:chgData name="Barbara Hasselaar" userId="4c5901a0-6f64-4680-8383-aa110076f0c4" providerId="ADAL" clId="{4B564CA0-39E0-4996-AB8D-64FA55B9AA0F}" dt="2025-09-22T08:40:33.167" v="24" actId="14100"/>
        <pc:sldMkLst>
          <pc:docMk/>
          <pc:sldMk cId="3627787798" sldId="257"/>
        </pc:sldMkLst>
        <pc:picChg chg="mod">
          <ac:chgData name="Barbara Hasselaar" userId="4c5901a0-6f64-4680-8383-aa110076f0c4" providerId="ADAL" clId="{4B564CA0-39E0-4996-AB8D-64FA55B9AA0F}" dt="2025-09-22T08:40:33.167" v="24" actId="14100"/>
          <ac:picMkLst>
            <pc:docMk/>
            <pc:sldMk cId="3627787798" sldId="257"/>
            <ac:picMk id="5" creationId="{4C4DC5C8-0BA1-2CBF-C694-6598EDF57DB6}"/>
          </ac:picMkLst>
        </pc:picChg>
      </pc:sldChg>
      <pc:sldChg chg="del">
        <pc:chgData name="Barbara Hasselaar" userId="4c5901a0-6f64-4680-8383-aa110076f0c4" providerId="ADAL" clId="{4B564CA0-39E0-4996-AB8D-64FA55B9AA0F}" dt="2025-09-22T08:43:04.539" v="29" actId="47"/>
        <pc:sldMkLst>
          <pc:docMk/>
          <pc:sldMk cId="1469319911" sldId="263"/>
        </pc:sldMkLst>
      </pc:sldChg>
      <pc:sldChg chg="modSp mod">
        <pc:chgData name="Barbara Hasselaar" userId="4c5901a0-6f64-4680-8383-aa110076f0c4" providerId="ADAL" clId="{4B564CA0-39E0-4996-AB8D-64FA55B9AA0F}" dt="2025-09-22T08:41:34.178" v="26" actId="1076"/>
        <pc:sldMkLst>
          <pc:docMk/>
          <pc:sldMk cId="2669260764" sldId="274"/>
        </pc:sldMkLst>
        <pc:picChg chg="mod">
          <ac:chgData name="Barbara Hasselaar" userId="4c5901a0-6f64-4680-8383-aa110076f0c4" providerId="ADAL" clId="{4B564CA0-39E0-4996-AB8D-64FA55B9AA0F}" dt="2025-09-22T08:41:34.178" v="26" actId="1076"/>
          <ac:picMkLst>
            <pc:docMk/>
            <pc:sldMk cId="2669260764" sldId="274"/>
            <ac:picMk id="3" creationId="{18E4B201-7DB0-8E95-0E93-27346C5FC66F}"/>
          </ac:picMkLst>
        </pc:picChg>
      </pc:sldChg>
      <pc:sldChg chg="modSp mod">
        <pc:chgData name="Barbara Hasselaar" userId="4c5901a0-6f64-4680-8383-aa110076f0c4" providerId="ADAL" clId="{4B564CA0-39E0-4996-AB8D-64FA55B9AA0F}" dt="2025-09-22T08:42:37.442" v="27" actId="20577"/>
        <pc:sldMkLst>
          <pc:docMk/>
          <pc:sldMk cId="2037565390" sldId="281"/>
        </pc:sldMkLst>
        <pc:spChg chg="mod">
          <ac:chgData name="Barbara Hasselaar" userId="4c5901a0-6f64-4680-8383-aa110076f0c4" providerId="ADAL" clId="{4B564CA0-39E0-4996-AB8D-64FA55B9AA0F}" dt="2025-09-22T08:42:37.442" v="27" actId="20577"/>
          <ac:spMkLst>
            <pc:docMk/>
            <pc:sldMk cId="2037565390" sldId="281"/>
            <ac:spMk id="3" creationId="{519349E5-9697-8B9A-F825-06D63E9DDDA1}"/>
          </ac:spMkLst>
        </pc:spChg>
      </pc:sldChg>
      <pc:sldChg chg="new del">
        <pc:chgData name="Barbara Hasselaar" userId="4c5901a0-6f64-4680-8383-aa110076f0c4" providerId="ADAL" clId="{4B564CA0-39E0-4996-AB8D-64FA55B9AA0F}" dt="2025-09-22T08:37:10.985" v="1" actId="47"/>
        <pc:sldMkLst>
          <pc:docMk/>
          <pc:sldMk cId="2635137476" sldId="282"/>
        </pc:sldMkLst>
      </pc:sldChg>
      <pc:sldChg chg="modSp add mod ord">
        <pc:chgData name="Barbara Hasselaar" userId="4c5901a0-6f64-4680-8383-aa110076f0c4" providerId="ADAL" clId="{4B564CA0-39E0-4996-AB8D-64FA55B9AA0F}" dt="2025-09-22T08:38:43.968" v="23" actId="14100"/>
        <pc:sldMkLst>
          <pc:docMk/>
          <pc:sldMk cId="4262767913" sldId="1637156343"/>
        </pc:sldMkLst>
        <pc:spChg chg="mod">
          <ac:chgData name="Barbara Hasselaar" userId="4c5901a0-6f64-4680-8383-aa110076f0c4" providerId="ADAL" clId="{4B564CA0-39E0-4996-AB8D-64FA55B9AA0F}" dt="2025-09-22T08:38:43.968" v="23" actId="14100"/>
          <ac:spMkLst>
            <pc:docMk/>
            <pc:sldMk cId="4262767913" sldId="1637156343"/>
            <ac:spMk id="2" creationId="{D4BED68A-9E94-06B2-069C-8DA23D0E00D7}"/>
          </ac:spMkLst>
        </pc:spChg>
      </pc:sldChg>
      <pc:sldChg chg="modSp add mod">
        <pc:chgData name="Barbara Hasselaar" userId="4c5901a0-6f64-4680-8383-aa110076f0c4" providerId="ADAL" clId="{4B564CA0-39E0-4996-AB8D-64FA55B9AA0F}" dt="2025-09-22T08:43:17.344" v="37" actId="20577"/>
        <pc:sldMkLst>
          <pc:docMk/>
          <pc:sldMk cId="235164737" sldId="1637156344"/>
        </pc:sldMkLst>
        <pc:spChg chg="mod">
          <ac:chgData name="Barbara Hasselaar" userId="4c5901a0-6f64-4680-8383-aa110076f0c4" providerId="ADAL" clId="{4B564CA0-39E0-4996-AB8D-64FA55B9AA0F}" dt="2025-09-22T08:43:17.344" v="37" actId="20577"/>
          <ac:spMkLst>
            <pc:docMk/>
            <pc:sldMk cId="235164737" sldId="1637156344"/>
            <ac:spMk id="2" creationId="{BBA8DBCA-81EF-B3BC-39E5-8AC22FF957A0}"/>
          </ac:spMkLst>
        </pc:spChg>
      </pc:sldChg>
    </pc:docChg>
  </pc:docChgLst>
  <pc:docChgLst>
    <pc:chgData name="Marti Overbeek" userId="7282233c-a2a8-456a-adff-1c97a8983159" providerId="ADAL" clId="{26A7146B-1E0C-40D6-864E-5613544B6534}"/>
    <pc:docChg chg="custSel addSld modSld sldOrd">
      <pc:chgData name="Marti Overbeek" userId="7282233c-a2a8-456a-adff-1c97a8983159" providerId="ADAL" clId="{26A7146B-1E0C-40D6-864E-5613544B6534}" dt="2025-09-16T06:31:04.599" v="173" actId="20577"/>
      <pc:docMkLst>
        <pc:docMk/>
      </pc:docMkLst>
      <pc:sldChg chg="modSp mod">
        <pc:chgData name="Marti Overbeek" userId="7282233c-a2a8-456a-adff-1c97a8983159" providerId="ADAL" clId="{26A7146B-1E0C-40D6-864E-5613544B6534}" dt="2025-09-16T06:09:50.323" v="171" actId="20577"/>
        <pc:sldMkLst>
          <pc:docMk/>
          <pc:sldMk cId="109797204" sldId="265"/>
        </pc:sldMkLst>
        <pc:spChg chg="mod">
          <ac:chgData name="Marti Overbeek" userId="7282233c-a2a8-456a-adff-1c97a8983159" providerId="ADAL" clId="{26A7146B-1E0C-40D6-864E-5613544B6534}" dt="2025-09-16T06:09:50.323" v="171" actId="20577"/>
          <ac:spMkLst>
            <pc:docMk/>
            <pc:sldMk cId="109797204" sldId="265"/>
            <ac:spMk id="3" creationId="{9BC98427-CBC4-2D4B-B8D8-D4ED82D286BE}"/>
          </ac:spMkLst>
        </pc:spChg>
      </pc:sldChg>
      <pc:sldChg chg="modSp mod">
        <pc:chgData name="Marti Overbeek" userId="7282233c-a2a8-456a-adff-1c97a8983159" providerId="ADAL" clId="{26A7146B-1E0C-40D6-864E-5613544B6534}" dt="2025-09-16T06:31:04.599" v="173" actId="20577"/>
        <pc:sldMkLst>
          <pc:docMk/>
          <pc:sldMk cId="1140702343" sldId="279"/>
        </pc:sldMkLst>
        <pc:spChg chg="mod">
          <ac:chgData name="Marti Overbeek" userId="7282233c-a2a8-456a-adff-1c97a8983159" providerId="ADAL" clId="{26A7146B-1E0C-40D6-864E-5613544B6534}" dt="2025-09-16T06:31:04.599" v="173" actId="20577"/>
          <ac:spMkLst>
            <pc:docMk/>
            <pc:sldMk cId="1140702343" sldId="279"/>
            <ac:spMk id="3" creationId="{F4DB3B44-7131-93C6-0A7B-E2E62D7EFA38}"/>
          </ac:spMkLst>
        </pc:spChg>
      </pc:sldChg>
      <pc:sldChg chg="modSp add mod ord">
        <pc:chgData name="Marti Overbeek" userId="7282233c-a2a8-456a-adff-1c97a8983159" providerId="ADAL" clId="{26A7146B-1E0C-40D6-864E-5613544B6534}" dt="2025-09-16T06:30:56.159" v="172" actId="313"/>
        <pc:sldMkLst>
          <pc:docMk/>
          <pc:sldMk cId="2037565390" sldId="281"/>
        </pc:sldMkLst>
        <pc:spChg chg="mod">
          <ac:chgData name="Marti Overbeek" userId="7282233c-a2a8-456a-adff-1c97a8983159" providerId="ADAL" clId="{26A7146B-1E0C-40D6-864E-5613544B6534}" dt="2025-09-16T06:30:56.159" v="172" actId="313"/>
          <ac:spMkLst>
            <pc:docMk/>
            <pc:sldMk cId="2037565390" sldId="281"/>
            <ac:spMk id="3" creationId="{519349E5-9697-8B9A-F825-06D63E9DDDA1}"/>
          </ac:spMkLst>
        </pc:spChg>
      </pc:sldChg>
    </pc:docChg>
  </pc:docChgLst>
  <pc:docChgLst>
    <pc:chgData name="Dik Berkheij" userId="ef9a64b3-eee2-4080-88ff-a27a040866b1" providerId="ADAL" clId="{9366B0CE-C113-44D9-ABB9-02A66B7D2734}"/>
    <pc:docChg chg="undo custSel modSld">
      <pc:chgData name="Dik Berkheij" userId="ef9a64b3-eee2-4080-88ff-a27a040866b1" providerId="ADAL" clId="{9366B0CE-C113-44D9-ABB9-02A66B7D2734}" dt="2025-09-16T04:41:33.644" v="73" actId="14100"/>
      <pc:docMkLst>
        <pc:docMk/>
      </pc:docMkLst>
      <pc:sldChg chg="modSp mod">
        <pc:chgData name="Dik Berkheij" userId="ef9a64b3-eee2-4080-88ff-a27a040866b1" providerId="ADAL" clId="{9366B0CE-C113-44D9-ABB9-02A66B7D2734}" dt="2025-09-16T04:38:25.369" v="64" actId="6549"/>
        <pc:sldMkLst>
          <pc:docMk/>
          <pc:sldMk cId="3627787798" sldId="257"/>
        </pc:sldMkLst>
        <pc:spChg chg="mod">
          <ac:chgData name="Dik Berkheij" userId="ef9a64b3-eee2-4080-88ff-a27a040866b1" providerId="ADAL" clId="{9366B0CE-C113-44D9-ABB9-02A66B7D2734}" dt="2025-09-16T04:38:25.369" v="64" actId="6549"/>
          <ac:spMkLst>
            <pc:docMk/>
            <pc:sldMk cId="3627787798" sldId="257"/>
            <ac:spMk id="9" creationId="{C76F22C0-287A-4D4C-B914-2FA9E0BEEE3D}"/>
          </ac:spMkLst>
        </pc:spChg>
      </pc:sldChg>
      <pc:sldChg chg="modSp mod">
        <pc:chgData name="Dik Berkheij" userId="ef9a64b3-eee2-4080-88ff-a27a040866b1" providerId="ADAL" clId="{9366B0CE-C113-44D9-ABB9-02A66B7D2734}" dt="2025-09-15T10:45:27.383" v="41" actId="14100"/>
        <pc:sldMkLst>
          <pc:docMk/>
          <pc:sldMk cId="2044655955" sldId="264"/>
        </pc:sldMkLst>
        <pc:picChg chg="mod">
          <ac:chgData name="Dik Berkheij" userId="ef9a64b3-eee2-4080-88ff-a27a040866b1" providerId="ADAL" clId="{9366B0CE-C113-44D9-ABB9-02A66B7D2734}" dt="2025-09-15T10:45:27.383" v="41" actId="14100"/>
          <ac:picMkLst>
            <pc:docMk/>
            <pc:sldMk cId="2044655955" sldId="264"/>
            <ac:picMk id="10" creationId="{5303CDF1-EA83-A0A7-A8E0-4CA38786E7BC}"/>
          </ac:picMkLst>
        </pc:picChg>
        <pc:picChg chg="mod">
          <ac:chgData name="Dik Berkheij" userId="ef9a64b3-eee2-4080-88ff-a27a040866b1" providerId="ADAL" clId="{9366B0CE-C113-44D9-ABB9-02A66B7D2734}" dt="2025-09-15T10:45:08.135" v="40" actId="14100"/>
          <ac:picMkLst>
            <pc:docMk/>
            <pc:sldMk cId="2044655955" sldId="264"/>
            <ac:picMk id="12" creationId="{14B99F90-12B9-D187-C7A4-A5AD37B3D6E5}"/>
          </ac:picMkLst>
        </pc:picChg>
      </pc:sldChg>
      <pc:sldChg chg="modSp mod">
        <pc:chgData name="Dik Berkheij" userId="ef9a64b3-eee2-4080-88ff-a27a040866b1" providerId="ADAL" clId="{9366B0CE-C113-44D9-ABB9-02A66B7D2734}" dt="2025-09-16T04:40:48.957" v="69" actId="14100"/>
        <pc:sldMkLst>
          <pc:docMk/>
          <pc:sldMk cId="2282489307" sldId="271"/>
        </pc:sldMkLst>
        <pc:picChg chg="mod">
          <ac:chgData name="Dik Berkheij" userId="ef9a64b3-eee2-4080-88ff-a27a040866b1" providerId="ADAL" clId="{9366B0CE-C113-44D9-ABB9-02A66B7D2734}" dt="2025-09-16T04:40:48.957" v="69" actId="14100"/>
          <ac:picMkLst>
            <pc:docMk/>
            <pc:sldMk cId="2282489307" sldId="271"/>
            <ac:picMk id="4" creationId="{19D43CC5-4AA2-B90D-7121-59F539D07A8B}"/>
          </ac:picMkLst>
        </pc:picChg>
      </pc:sldChg>
      <pc:sldChg chg="modSp mod">
        <pc:chgData name="Dik Berkheij" userId="ef9a64b3-eee2-4080-88ff-a27a040866b1" providerId="ADAL" clId="{9366B0CE-C113-44D9-ABB9-02A66B7D2734}" dt="2025-09-16T04:40:01.916" v="68" actId="14100"/>
        <pc:sldMkLst>
          <pc:docMk/>
          <pc:sldMk cId="2669260764" sldId="274"/>
        </pc:sldMkLst>
        <pc:picChg chg="mod">
          <ac:chgData name="Dik Berkheij" userId="ef9a64b3-eee2-4080-88ff-a27a040866b1" providerId="ADAL" clId="{9366B0CE-C113-44D9-ABB9-02A66B7D2734}" dt="2025-09-16T04:40:01.916" v="68" actId="14100"/>
          <ac:picMkLst>
            <pc:docMk/>
            <pc:sldMk cId="2669260764" sldId="274"/>
            <ac:picMk id="3" creationId="{18E4B201-7DB0-8E95-0E93-27346C5FC66F}"/>
          </ac:picMkLst>
        </pc:picChg>
        <pc:picChg chg="mod">
          <ac:chgData name="Dik Berkheij" userId="ef9a64b3-eee2-4080-88ff-a27a040866b1" providerId="ADAL" clId="{9366B0CE-C113-44D9-ABB9-02A66B7D2734}" dt="2025-09-16T04:39:28.525" v="66" actId="1076"/>
          <ac:picMkLst>
            <pc:docMk/>
            <pc:sldMk cId="2669260764" sldId="274"/>
            <ac:picMk id="8" creationId="{830C0DF2-3209-C09E-6F68-2AB19FA6F046}"/>
          </ac:picMkLst>
        </pc:picChg>
      </pc:sldChg>
      <pc:sldChg chg="modSp mod">
        <pc:chgData name="Dik Berkheij" userId="ef9a64b3-eee2-4080-88ff-a27a040866b1" providerId="ADAL" clId="{9366B0CE-C113-44D9-ABB9-02A66B7D2734}" dt="2025-09-16T04:38:36.577" v="65" actId="20577"/>
        <pc:sldMkLst>
          <pc:docMk/>
          <pc:sldMk cId="856344750" sldId="277"/>
        </pc:sldMkLst>
        <pc:spChg chg="mod">
          <ac:chgData name="Dik Berkheij" userId="ef9a64b3-eee2-4080-88ff-a27a040866b1" providerId="ADAL" clId="{9366B0CE-C113-44D9-ABB9-02A66B7D2734}" dt="2025-09-16T04:38:36.577" v="65" actId="20577"/>
          <ac:spMkLst>
            <pc:docMk/>
            <pc:sldMk cId="856344750" sldId="277"/>
            <ac:spMk id="3" creationId="{334B80F4-E3C6-A107-557F-4D87A4B3E01E}"/>
          </ac:spMkLst>
        </pc:spChg>
      </pc:sldChg>
      <pc:sldChg chg="modSp mod">
        <pc:chgData name="Dik Berkheij" userId="ef9a64b3-eee2-4080-88ff-a27a040866b1" providerId="ADAL" clId="{9366B0CE-C113-44D9-ABB9-02A66B7D2734}" dt="2025-09-15T10:42:55.187" v="35" actId="313"/>
        <pc:sldMkLst>
          <pc:docMk/>
          <pc:sldMk cId="1140702343" sldId="279"/>
        </pc:sldMkLst>
        <pc:spChg chg="mod">
          <ac:chgData name="Dik Berkheij" userId="ef9a64b3-eee2-4080-88ff-a27a040866b1" providerId="ADAL" clId="{9366B0CE-C113-44D9-ABB9-02A66B7D2734}" dt="2025-09-15T10:42:55.187" v="35" actId="313"/>
          <ac:spMkLst>
            <pc:docMk/>
            <pc:sldMk cId="1140702343" sldId="279"/>
            <ac:spMk id="3" creationId="{F4DB3B44-7131-93C6-0A7B-E2E62D7EFA38}"/>
          </ac:spMkLst>
        </pc:spChg>
      </pc:sldChg>
      <pc:sldChg chg="modSp mod">
        <pc:chgData name="Dik Berkheij" userId="ef9a64b3-eee2-4080-88ff-a27a040866b1" providerId="ADAL" clId="{9366B0CE-C113-44D9-ABB9-02A66B7D2734}" dt="2025-09-16T04:41:33.644" v="73" actId="14100"/>
        <pc:sldMkLst>
          <pc:docMk/>
          <pc:sldMk cId="3476581304" sldId="280"/>
        </pc:sldMkLst>
        <pc:picChg chg="mod">
          <ac:chgData name="Dik Berkheij" userId="ef9a64b3-eee2-4080-88ff-a27a040866b1" providerId="ADAL" clId="{9366B0CE-C113-44D9-ABB9-02A66B7D2734}" dt="2025-09-16T04:41:33.644" v="73" actId="14100"/>
          <ac:picMkLst>
            <pc:docMk/>
            <pc:sldMk cId="3476581304" sldId="280"/>
            <ac:picMk id="5" creationId="{4CA3B5E1-C887-8BA8-E9E3-32011A1A703F}"/>
          </ac:picMkLst>
        </pc:picChg>
      </pc:sldChg>
    </pc:docChg>
  </pc:docChgLst>
  <pc:docChgLst>
    <pc:chgData name="Dik Berkheij" userId="S::dik.berkheij@crow.nl::ef9a64b3-eee2-4080-88ff-a27a040866b1" providerId="AD" clId="Web-{EA745B8D-DBC4-2FD4-C75E-9EFE26A465D0}"/>
    <pc:docChg chg="modSld">
      <pc:chgData name="Dik Berkheij" userId="S::dik.berkheij@crow.nl::ef9a64b3-eee2-4080-88ff-a27a040866b1" providerId="AD" clId="Web-{EA745B8D-DBC4-2FD4-C75E-9EFE26A465D0}" dt="2025-09-01T12:09:30.617" v="1" actId="14100"/>
      <pc:docMkLst>
        <pc:docMk/>
      </pc:docMkLst>
      <pc:sldChg chg="modSp">
        <pc:chgData name="Dik Berkheij" userId="S::dik.berkheij@crow.nl::ef9a64b3-eee2-4080-88ff-a27a040866b1" providerId="AD" clId="Web-{EA745B8D-DBC4-2FD4-C75E-9EFE26A465D0}" dt="2025-09-01T12:09:30.617" v="1" actId="14100"/>
        <pc:sldMkLst>
          <pc:docMk/>
          <pc:sldMk cId="1230949374" sldId="276"/>
        </pc:sldMkLst>
        <pc:picChg chg="mod">
          <ac:chgData name="Dik Berkheij" userId="S::dik.berkheij@crow.nl::ef9a64b3-eee2-4080-88ff-a27a040866b1" providerId="AD" clId="Web-{EA745B8D-DBC4-2FD4-C75E-9EFE26A465D0}" dt="2025-09-01T12:09:30.617" v="1" actId="14100"/>
          <ac:picMkLst>
            <pc:docMk/>
            <pc:sldMk cId="1230949374" sldId="276"/>
            <ac:picMk id="6" creationId="{B142D311-335C-98A8-528A-89D2BEF9EEBB}"/>
          </ac:picMkLst>
        </pc:picChg>
      </pc:sldChg>
    </pc:docChg>
  </pc:docChgLst>
  <pc:docChgLst>
    <pc:chgData name="Jacques Teunissen" userId="64577cdf-103e-4d93-bdf7-2c53105c48dc" providerId="ADAL" clId="{6668E36B-714D-4472-9415-B1A78E7979F7}"/>
    <pc:docChg chg="modSld">
      <pc:chgData name="Jacques Teunissen" userId="64577cdf-103e-4d93-bdf7-2c53105c48dc" providerId="ADAL" clId="{6668E36B-714D-4472-9415-B1A78E7979F7}" dt="2025-09-17T08:05:52.409" v="5" actId="6549"/>
      <pc:docMkLst>
        <pc:docMk/>
      </pc:docMkLst>
      <pc:sldChg chg="modSp mod">
        <pc:chgData name="Jacques Teunissen" userId="64577cdf-103e-4d93-bdf7-2c53105c48dc" providerId="ADAL" clId="{6668E36B-714D-4472-9415-B1A78E7979F7}" dt="2025-09-17T08:05:52.409" v="5" actId="6549"/>
        <pc:sldMkLst>
          <pc:docMk/>
          <pc:sldMk cId="2037565390" sldId="281"/>
        </pc:sldMkLst>
        <pc:spChg chg="mod">
          <ac:chgData name="Jacques Teunissen" userId="64577cdf-103e-4d93-bdf7-2c53105c48dc" providerId="ADAL" clId="{6668E36B-714D-4472-9415-B1A78E7979F7}" dt="2025-09-17T08:05:52.409" v="5" actId="6549"/>
          <ac:spMkLst>
            <pc:docMk/>
            <pc:sldMk cId="2037565390" sldId="281"/>
            <ac:spMk id="3" creationId="{519349E5-9697-8B9A-F825-06D63E9DDD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W RAW 2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4" y="0"/>
            <a:ext cx="915004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210BB4-F95A-F545-92C6-166C73332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023" y="0"/>
            <a:ext cx="9150046" cy="514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D73E93F-FD83-684F-A86E-A2E53CF17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8130988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9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3"/>
            <a:ext cx="3982570" cy="2670247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6310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D25F04-FF0C-A14B-8682-B4CD8252E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3963C68-444B-144C-986C-5D97793E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3"/>
            <a:ext cx="8130987" cy="238946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42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4A8D4AD-DF4B-644C-9272-4A0CA8D2F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7449" y="-8108"/>
            <a:ext cx="9178897" cy="515971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90010C7-91BC-A74F-AC0B-57347F27AC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2004304"/>
            <a:ext cx="3982570" cy="2397216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817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250CB1F5-F968-BD47-05BF-65F85CB5FD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84D0A36-C04C-414C-BF77-B14D7054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2BCD17F-D67C-7E41-93C1-F2C83B5D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8130988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3B7B15-6276-4C85-3B9E-2A969B6CC3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7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- 2 tekst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&#10;&#10;Door AI gegenereerde inhoud is mogelijk onjuist.">
            <a:extLst>
              <a:ext uri="{FF2B5EF4-FFF2-40B4-BE49-F238E27FC236}">
                <a16:creationId xmlns:a16="http://schemas.microsoft.com/office/drawing/2014/main" id="{9B185E6A-128E-8D1E-146C-9C740A43A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6412"/>
          <a:stretch>
            <a:fillRect/>
          </a:stretch>
        </p:blipFill>
        <p:spPr>
          <a:xfrm flipH="1">
            <a:off x="7162326" y="2479729"/>
            <a:ext cx="1776010" cy="266377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2AE470F-2AC5-0B44-9119-DB8732FB9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720321"/>
            <a:ext cx="8124265" cy="59071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4697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AF37D09-3CE9-D34F-8A79-4528BEEE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CBA4486-5DBF-4E43-BD04-9E4CEBE62F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456" y="1444239"/>
            <a:ext cx="3982570" cy="3230311"/>
          </a:xfrm>
        </p:spPr>
        <p:txBody>
          <a:bodyPr numCol="1">
            <a:normAutofit/>
          </a:bodyPr>
          <a:lstStyle>
            <a:lvl1pPr>
              <a:defRPr sz="16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solidFill>
                  <a:srgbClr val="29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C83044-0DF0-2062-05A3-FDD441692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5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6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67F0-4571-2841-A430-F5251F1DFE5C}" type="datetimeFigureOut">
              <a:t>22-9-2025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BCDD6-8DBE-0748-9261-547CFD38EC0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4" r:id="rId8"/>
    <p:sldLayoutId id="2147483675" r:id="rId9"/>
    <p:sldLayoutId id="214748366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06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691046A-F771-CC4E-BA8C-FAED6A4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26 Kabelwerk - Elektra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FE31D18-8F60-FF49-B09C-9577F638F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Voorbeeld Standaard RAW Bepalingen:</a:t>
            </a:r>
          </a:p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D65887-253E-A144-999F-F4FBFC335B7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/>
              <a:t>Voorbeeld resultaatsbeschrijving:</a:t>
            </a:r>
          </a:p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303CDF1-EA83-A0A7-A8E0-4CA38786E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131" y="2309596"/>
            <a:ext cx="4332503" cy="3280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B99F90-12B9-D187-C7A4-A5AD37B3D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3" y="2309596"/>
            <a:ext cx="4420018" cy="18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71BF-FB9F-958E-8B3D-0A36E7E7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9C43F68-B6AD-F53D-E788-DE47F79F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33 Afschermingsvoorzieningen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E61D9A0-5F06-4F83-CA68-41F7809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Volledige herzieningen van Hoofdstuk 33:</a:t>
            </a:r>
          </a:p>
          <a:p>
            <a:pPr lvl="1"/>
            <a:r>
              <a:rPr lang="nl-NL"/>
              <a:t>Functioneel specificeren van constructies die voldoen aan</a:t>
            </a:r>
          </a:p>
          <a:p>
            <a:pPr lvl="1"/>
            <a:r>
              <a:rPr lang="nl-NL"/>
              <a:t>CE-markering conform NEN-EN 1317</a:t>
            </a:r>
          </a:p>
          <a:p>
            <a:r>
              <a:rPr lang="nl-NL"/>
              <a:t>Uitgebreid met:</a:t>
            </a:r>
          </a:p>
          <a:p>
            <a:pPr lvl="1"/>
            <a:r>
              <a:rPr lang="nl-NL"/>
              <a:t>Stalen geleidebarriers</a:t>
            </a:r>
          </a:p>
          <a:p>
            <a:pPr lvl="1"/>
            <a:r>
              <a:rPr lang="nl-NL"/>
              <a:t>Terminals</a:t>
            </a:r>
          </a:p>
          <a:p>
            <a:pPr lvl="1"/>
            <a:r>
              <a:rPr lang="nl-NL"/>
              <a:t>Discontinuïteiten</a:t>
            </a:r>
          </a:p>
          <a:p>
            <a:pPr lvl="1"/>
            <a:r>
              <a:rPr lang="nl-NL"/>
              <a:t>Obstakelbeveiligers</a:t>
            </a:r>
          </a:p>
          <a:p>
            <a:pPr lvl="1">
              <a:spcAft>
                <a:spcPts val="800"/>
              </a:spcAft>
            </a:pPr>
            <a:r>
              <a:rPr lang="nl-NL"/>
              <a:t>Diverse aanvullende voorzieningen</a:t>
            </a:r>
          </a:p>
          <a:p>
            <a:pPr lvl="1"/>
            <a:endParaRPr lang="nl-NL"/>
          </a:p>
          <a:p>
            <a:pPr lvl="1"/>
            <a:endParaRPr lang="nl-NL"/>
          </a:p>
        </p:txBody>
      </p:sp>
      <p:pic>
        <p:nvPicPr>
          <p:cNvPr id="2" name="Picture 2" descr="Afbeelding met tekst, hemel, buitenshuis, grond">
            <a:extLst>
              <a:ext uri="{FF2B5EF4-FFF2-40B4-BE49-F238E27FC236}">
                <a16:creationId xmlns:a16="http://schemas.microsoft.com/office/drawing/2014/main" id="{BD9DC6A1-7611-7A7C-4D2D-F302AECA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29" y="2960050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0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F47F-C36F-88A5-C127-540960C6B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E8F85E-6283-5510-0A4A-3650591C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33 Afschermingsvoorzieningen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07704D-B392-BD6D-860F-115BC61FD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Oude resultaatsbeschrijving</a:t>
            </a:r>
          </a:p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499487-899C-52C5-6ABB-30F0D28C12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/>
              <a:t>Nieuwe resultaatsbeschrijving</a:t>
            </a:r>
          </a:p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30C0DF2-3209-C09E-6F68-2AB19FA6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343" y="2309595"/>
            <a:ext cx="4708305" cy="434362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8E4B201-7DB0-8E95-0E93-27346C5F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006" y="2309594"/>
            <a:ext cx="5737216" cy="60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6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71BF-FB9F-958E-8B3D-0A36E7E7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9C43F68-B6AD-F53D-E788-DE47F79F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33 Afschermingsvoorzieningen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E61D9A0-5F06-4F83-CA68-41F780908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Duurzaamheid</a:t>
            </a:r>
          </a:p>
          <a:p>
            <a:pPr lvl="1"/>
            <a:r>
              <a:rPr lang="nl-NL"/>
              <a:t>De kennis uit de markt m.b.t. het </a:t>
            </a:r>
          </a:p>
          <a:p>
            <a:pPr marL="342900" lvl="1" indent="0">
              <a:buNone/>
            </a:pPr>
            <a:r>
              <a:rPr lang="nl-NL"/>
              <a:t>    renoveren van geleiderail is</a:t>
            </a:r>
          </a:p>
          <a:p>
            <a:pPr marL="342900" lvl="1" indent="0">
              <a:buNone/>
            </a:pPr>
            <a:r>
              <a:rPr lang="nl-NL"/>
              <a:t>    o.a. opgenomen in de volgende </a:t>
            </a:r>
          </a:p>
          <a:p>
            <a:pPr marL="342900" lvl="1" indent="0">
              <a:buNone/>
            </a:pPr>
            <a:r>
              <a:rPr lang="nl-NL"/>
              <a:t>    resultaatsbeschrijvingen:</a:t>
            </a:r>
          </a:p>
          <a:p>
            <a:pPr marL="342900" lvl="1" indent="0">
              <a:buNone/>
            </a:pPr>
            <a:endParaRPr lang="nl-NL"/>
          </a:p>
          <a:p>
            <a:pPr lvl="2"/>
            <a:r>
              <a:rPr lang="nl-NL"/>
              <a:t>33.11.18 Renoveren geleiderail</a:t>
            </a:r>
          </a:p>
          <a:p>
            <a:pPr lvl="2"/>
            <a:r>
              <a:rPr lang="nl-NL"/>
              <a:t>33.21.08 Renoveren voertuigkerende leuning</a:t>
            </a:r>
          </a:p>
          <a:p>
            <a:pPr lvl="2"/>
            <a:r>
              <a:rPr lang="nl-NL"/>
              <a:t>33.31.08 Renoveren stalen geleidebarrier</a:t>
            </a:r>
          </a:p>
          <a:p>
            <a:pPr lvl="1"/>
            <a:endParaRPr lang="nl-NL"/>
          </a:p>
          <a:p>
            <a:pPr lvl="1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D43CC5-4AA2-B90D-7121-59F539D07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95" y="1924664"/>
            <a:ext cx="5108868" cy="60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8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65E1B-299C-D646-9EEE-078014A4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35 Verkeersregelinstallaties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C98427-CBC4-2D4B-B8D8-D4ED82D2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4"/>
            <a:ext cx="8130987" cy="2397216"/>
          </a:xfrm>
        </p:spPr>
        <p:txBody>
          <a:bodyPr/>
          <a:lstStyle/>
          <a:p>
            <a:r>
              <a:rPr lang="nl-NL" dirty="0"/>
              <a:t>Volledig herzien met nieuwe hoofdstuk indeling</a:t>
            </a:r>
          </a:p>
          <a:p>
            <a:pPr lvl="1"/>
            <a:r>
              <a:rPr lang="nl-NL" dirty="0"/>
              <a:t>35.0 Verkeersregelinstallaties algemeen</a:t>
            </a:r>
          </a:p>
          <a:p>
            <a:pPr lvl="1"/>
            <a:r>
              <a:rPr lang="nl-NL" dirty="0"/>
              <a:t>35.1 Verkeersregeltoestel</a:t>
            </a:r>
          </a:p>
          <a:p>
            <a:pPr lvl="1"/>
            <a:r>
              <a:rPr lang="nl-NL" dirty="0"/>
              <a:t>35.2 ITS toepassingen*</a:t>
            </a:r>
          </a:p>
          <a:p>
            <a:pPr lvl="1"/>
            <a:r>
              <a:rPr lang="nl-NL" dirty="0"/>
              <a:t>35.3 Detectoren</a:t>
            </a:r>
          </a:p>
          <a:p>
            <a:pPr lvl="1"/>
            <a:r>
              <a:rPr lang="nl-NL" dirty="0"/>
              <a:t>35.4 Mastmateriaal</a:t>
            </a:r>
          </a:p>
          <a:p>
            <a:pPr lvl="1"/>
            <a:r>
              <a:rPr lang="nl-NL" dirty="0"/>
              <a:t>35.5 Afsluitinstallatie</a:t>
            </a:r>
            <a:br>
              <a:rPr lang="nl-NL" dirty="0"/>
            </a:br>
            <a:endParaRPr lang="nl-NL" dirty="0"/>
          </a:p>
          <a:p>
            <a:pPr marL="342900" lvl="1" indent="0">
              <a:buNone/>
            </a:pPr>
            <a:r>
              <a:rPr lang="nl-NL" sz="1000" dirty="0"/>
              <a:t>*ITS = Intelligent transport systeem </a:t>
            </a:r>
          </a:p>
        </p:txBody>
      </p:sp>
    </p:spTree>
    <p:extLst>
      <p:ext uri="{BB962C8B-B14F-4D97-AF65-F5344CB8AC3E}">
        <p14:creationId xmlns:p14="http://schemas.microsoft.com/office/powerpoint/2010/main" val="10979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704A5-93B0-41AD-47BF-ABD20808E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20CB6-01F5-8132-52A7-A7184C9F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3" y="1292889"/>
            <a:ext cx="8124265" cy="590718"/>
          </a:xfrm>
        </p:spPr>
        <p:txBody>
          <a:bodyPr anchor="ctr">
            <a:normAutofit/>
          </a:bodyPr>
          <a:lstStyle/>
          <a:p>
            <a:r>
              <a:rPr lang="nl-NL"/>
              <a:t>RAW hoofdstuk 35 Verkeersregelinstallaties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45A50-2F60-4FBF-A26D-5F8AE7AE4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04303"/>
            <a:ext cx="3982570" cy="2670247"/>
          </a:xfrm>
        </p:spPr>
        <p:txBody>
          <a:bodyPr>
            <a:normAutofit/>
          </a:bodyPr>
          <a:lstStyle/>
          <a:p>
            <a:r>
              <a:rPr lang="nl-NL" dirty="0"/>
              <a:t>De in opdracht van het ministerie van Infrastructuur en Waterstaat (I&amp;W) opgestelde besteksteksten voor iVRI zijn opgenomen</a:t>
            </a:r>
          </a:p>
          <a:p>
            <a:r>
              <a:rPr lang="nl-NL" dirty="0"/>
              <a:t>De in opdracht van het ministerie van Infrastructuur en Waterstaat (I&amp;W) opgestelde teksten voor beheer en onderhoud van iVRI zijn opgenomen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A3B5E1-C887-8BA8-E9E3-32011A1A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0" t="37618" r="73590" b="24456"/>
          <a:stretch>
            <a:fillRect/>
          </a:stretch>
        </p:blipFill>
        <p:spPr>
          <a:xfrm>
            <a:off x="4657456" y="1883607"/>
            <a:ext cx="3982570" cy="3207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58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05A38-41F7-D9F6-6527-4E18A533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7BB56F-5FBF-90EC-620D-BBC70120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35 Verkeersregelinstallaties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349E5-9697-8B9A-F825-06D63E9DD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2004304"/>
            <a:ext cx="8130987" cy="2397216"/>
          </a:xfrm>
        </p:spPr>
        <p:txBody>
          <a:bodyPr/>
          <a:lstStyle/>
          <a:p>
            <a:r>
              <a:rPr lang="nl-NL" dirty="0"/>
              <a:t>Aandacht voor onderhoud van de installatie m.b.v. een model inschrijvingsbiljet</a:t>
            </a:r>
          </a:p>
          <a:p>
            <a:pPr lvl="1"/>
            <a:r>
              <a:rPr lang="nl-NL" dirty="0"/>
              <a:t>Tweedelijns onderhoud van het betreffende component of componenten (technisch en verkeerskundig).</a:t>
            </a:r>
          </a:p>
          <a:p>
            <a:pPr lvl="1"/>
            <a:r>
              <a:rPr lang="nl-NL" dirty="0"/>
              <a:t>Instandhouden Cloud service</a:t>
            </a:r>
          </a:p>
          <a:p>
            <a:pPr lvl="1"/>
            <a:r>
              <a:rPr lang="nl-NL" dirty="0"/>
              <a:t>Onderhoud anti-wildplaksysteem kast verkeersregeltoestel</a:t>
            </a:r>
          </a:p>
          <a:p>
            <a:pPr lvl="1"/>
            <a:r>
              <a:rPr lang="nl-NL" dirty="0"/>
              <a:t>Exploitatie-overeenkomst verbinding verkeersregelinstallatie</a:t>
            </a:r>
          </a:p>
          <a:p>
            <a:pPr lvl="1"/>
            <a:r>
              <a:rPr lang="nl-NL" dirty="0"/>
              <a:t>Exploitatie-overeenkomst gebruik digitale tooling aannemer</a:t>
            </a:r>
          </a:p>
          <a:p>
            <a:r>
              <a:rPr lang="nl-NL" dirty="0"/>
              <a:t>Geadviseerd wordt een inschrijvingsbiljet op te stellen waar </a:t>
            </a:r>
            <a:br>
              <a:rPr lang="nl-NL" dirty="0"/>
            </a:br>
            <a:r>
              <a:rPr lang="nl-NL" dirty="0"/>
              <a:t>bovenstaande zaken in verwerkt zijn</a:t>
            </a:r>
          </a:p>
        </p:txBody>
      </p:sp>
    </p:spTree>
    <p:extLst>
      <p:ext uri="{BB962C8B-B14F-4D97-AF65-F5344CB8AC3E}">
        <p14:creationId xmlns:p14="http://schemas.microsoft.com/office/powerpoint/2010/main" val="203756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358BF-9264-16C7-152F-224E9417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BBA8DBCA-81EF-B3BC-39E5-8AC22FF957A0}"/>
              </a:ext>
            </a:extLst>
          </p:cNvPr>
          <p:cNvSpPr/>
          <p:nvPr/>
        </p:nvSpPr>
        <p:spPr>
          <a:xfrm>
            <a:off x="4207615" y="609600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>
                <a:latin typeface="Arial" panose="020B0604020202020204" pitchFamily="34" charset="0"/>
                <a:cs typeface="Arial" panose="020B0604020202020204" pitchFamily="34" charset="0"/>
              </a:rPr>
              <a:t>Bedankt!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40C26-816A-CC0E-F6E5-E79305E13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D4BED68A-9E94-06B2-069C-8DA23D0E00D7}"/>
              </a:ext>
            </a:extLst>
          </p:cNvPr>
          <p:cNvSpPr/>
          <p:nvPr/>
        </p:nvSpPr>
        <p:spPr>
          <a:xfrm>
            <a:off x="4207615" y="609600"/>
            <a:ext cx="4455479" cy="1022773"/>
          </a:xfrm>
          <a:prstGeom prst="roundRect">
            <a:avLst/>
          </a:prstGeom>
          <a:solidFill>
            <a:srgbClr val="2F3C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Bemalingen, VRI, Kabelwerk, Afschermingsvoorzieningen</a:t>
            </a:r>
          </a:p>
        </p:txBody>
      </p:sp>
    </p:spTree>
    <p:extLst>
      <p:ext uri="{BB962C8B-B14F-4D97-AF65-F5344CB8AC3E}">
        <p14:creationId xmlns:p14="http://schemas.microsoft.com/office/powerpoint/2010/main" val="42627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D57F-CC62-9F29-1EE2-4A28C1EB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7A2A0-B50A-76D7-3750-30731A19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93" y="2004303"/>
            <a:ext cx="8130988" cy="2670247"/>
          </a:xfrm>
        </p:spPr>
        <p:txBody>
          <a:bodyPr/>
          <a:lstStyle/>
          <a:p>
            <a:endParaRPr lang="nl-NL"/>
          </a:p>
          <a:p>
            <a:r>
              <a:rPr lang="nl-NL"/>
              <a:t>Dik Berkheij, kenniswerker team RAW-Beheer </a:t>
            </a: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  <a:p>
            <a:r>
              <a:rPr lang="nl-NL"/>
              <a:t>Marti Overbeek, kenniswerker team RAW-Beheer </a:t>
            </a:r>
          </a:p>
        </p:txBody>
      </p:sp>
      <p:pic>
        <p:nvPicPr>
          <p:cNvPr id="6" name="Afbeelding 5" descr="Afbeelding met persoon, kleding, Menselijk gezicht, buitenshuis&#10;&#10;Door AI gegenereerde inhoud is mogelijk onjuist.">
            <a:extLst>
              <a:ext uri="{FF2B5EF4-FFF2-40B4-BE49-F238E27FC236}">
                <a16:creationId xmlns:a16="http://schemas.microsoft.com/office/drawing/2014/main" id="{B142D311-335C-98A8-528A-89D2BEF9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84" t="2718" r="45139" b="28549"/>
          <a:stretch>
            <a:fillRect/>
          </a:stretch>
        </p:blipFill>
        <p:spPr>
          <a:xfrm>
            <a:off x="5409134" y="2095576"/>
            <a:ext cx="994255" cy="1063147"/>
          </a:xfrm>
          <a:prstGeom prst="rect">
            <a:avLst/>
          </a:prstGeom>
        </p:spPr>
      </p:pic>
      <p:pic>
        <p:nvPicPr>
          <p:cNvPr id="8" name="Afbeelding 7" descr="Afbeelding met Menselijk gezicht, persoon, kleding, boom&#10;&#10;Door AI gegenereerde inhoud is mogelijk onjuist.">
            <a:extLst>
              <a:ext uri="{FF2B5EF4-FFF2-40B4-BE49-F238E27FC236}">
                <a16:creationId xmlns:a16="http://schemas.microsoft.com/office/drawing/2014/main" id="{7EE2B38E-60E1-8960-B245-5E9978D7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70" t="7586" r="15808" b="29497"/>
          <a:stretch>
            <a:fillRect/>
          </a:stretch>
        </p:blipFill>
        <p:spPr>
          <a:xfrm>
            <a:off x="5406014" y="3512836"/>
            <a:ext cx="994787" cy="11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97AF8-1DD6-5888-4383-E354B55D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Wijzigingen in de hoofdstukken: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57AA82-9621-AD88-D0D9-D0842CFA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21 Bemalingen </a:t>
            </a:r>
            <a:r>
              <a:rPr lang="nl-NL">
                <a:sym typeface="Wingdings" panose="05000000000000000000" pitchFamily="2" charset="2"/>
              </a:rPr>
              <a:t> Marti</a:t>
            </a:r>
            <a:br>
              <a:rPr lang="nl-NL">
                <a:sym typeface="Wingdings" panose="05000000000000000000" pitchFamily="2" charset="2"/>
              </a:rPr>
            </a:b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26 Kabelwerk  Dik</a:t>
            </a:r>
            <a:br>
              <a:rPr lang="nl-NL">
                <a:sym typeface="Wingdings" panose="05000000000000000000" pitchFamily="2" charset="2"/>
              </a:rPr>
            </a:b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33 Afschermingsvoorzieningen  Dik</a:t>
            </a:r>
            <a:br>
              <a:rPr lang="nl-NL">
                <a:sym typeface="Wingdings" panose="05000000000000000000" pitchFamily="2" charset="2"/>
              </a:rPr>
            </a:br>
            <a:endParaRPr lang="nl-NL">
              <a:sym typeface="Wingdings" panose="05000000000000000000" pitchFamily="2" charset="2"/>
            </a:endParaRPr>
          </a:p>
          <a:p>
            <a:r>
              <a:rPr lang="nl-NL">
                <a:sym typeface="Wingdings" panose="05000000000000000000" pitchFamily="2" charset="2"/>
              </a:rPr>
              <a:t>35 Verkeersregelinstallaties  Marti</a:t>
            </a:r>
          </a:p>
        </p:txBody>
      </p:sp>
    </p:spTree>
    <p:extLst>
      <p:ext uri="{BB962C8B-B14F-4D97-AF65-F5344CB8AC3E}">
        <p14:creationId xmlns:p14="http://schemas.microsoft.com/office/powerpoint/2010/main" val="27377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DBAD2-1A3A-0844-8896-92549716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21 Bemalingen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670FD-E56D-3D40-9BEF-88770745A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Hoofdstuk is volledig herzien.</a:t>
            </a:r>
          </a:p>
          <a:p>
            <a:r>
              <a:rPr lang="nl-NL"/>
              <a:t>Geen onderverdeling meer in bemaling te ontwerpen door opdrachtgever of door de aannemer.</a:t>
            </a:r>
          </a:p>
          <a:p>
            <a:r>
              <a:rPr lang="nl-NL"/>
              <a:t>Het belang van een vooraf op te stellen bemalingsadvies wordt benadrukt.</a:t>
            </a:r>
          </a:p>
        </p:txBody>
      </p:sp>
    </p:spTree>
    <p:extLst>
      <p:ext uri="{BB962C8B-B14F-4D97-AF65-F5344CB8AC3E}">
        <p14:creationId xmlns:p14="http://schemas.microsoft.com/office/powerpoint/2010/main" val="312345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C1E4D-1258-70FF-60F3-A02773906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4EDB0-C169-8675-A352-D5F3BBE32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21 Bemalingen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D6B0FF-7F74-FD1C-A59C-C3909629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Resultaatsbeschrijvingen toegevoegd voor</a:t>
            </a:r>
          </a:p>
          <a:p>
            <a:pPr lvl="1"/>
            <a:r>
              <a:rPr lang="nl-NL"/>
              <a:t>Retourbemaling</a:t>
            </a:r>
          </a:p>
          <a:p>
            <a:pPr lvl="1"/>
            <a:r>
              <a:rPr lang="nl-NL"/>
              <a:t>Lozingspunt</a:t>
            </a:r>
          </a:p>
          <a:p>
            <a:pPr lvl="1"/>
            <a:r>
              <a:rPr lang="nl-NL"/>
              <a:t>Afvoerleiding</a:t>
            </a:r>
          </a:p>
          <a:p>
            <a:pPr lvl="1"/>
            <a:r>
              <a:rPr lang="nl-NL"/>
              <a:t>Ontijzeringsinstallatie</a:t>
            </a:r>
          </a:p>
          <a:p>
            <a:pPr lvl="1"/>
            <a:r>
              <a:rPr lang="nl-NL"/>
              <a:t>Alarmeringsinstallatie</a:t>
            </a:r>
          </a:p>
          <a:p>
            <a:pPr lvl="1"/>
            <a:r>
              <a:rPr lang="nl-NL"/>
              <a:t>Watermonsters</a:t>
            </a:r>
          </a:p>
          <a:p>
            <a:pPr lvl="1"/>
            <a:r>
              <a:rPr lang="nl-NL"/>
              <a:t>Monitoring</a:t>
            </a:r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7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43BE-2CE7-5705-4665-A72AE124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7346E-D1D5-D8DA-FF4F-2A150B5D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21 Bemalingen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B3B44-7131-93C6-0A7B-E2E62D7EF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 een resultaatsbeschrijving voor opstellen van een bemalingsadvies</a:t>
            </a:r>
          </a:p>
          <a:p>
            <a:pPr lvl="1"/>
            <a:r>
              <a:rPr lang="nl-NL" dirty="0"/>
              <a:t>Dit hoort eigenlijk bij de opdrachtgever</a:t>
            </a:r>
          </a:p>
          <a:p>
            <a:pPr lvl="1"/>
            <a:r>
              <a:rPr lang="nl-NL" dirty="0"/>
              <a:t>Aannemer heeft deze gegevens nodig voor het uitwerken van zijn bemaling</a:t>
            </a:r>
          </a:p>
          <a:p>
            <a:pPr lvl="1"/>
            <a:r>
              <a:rPr lang="nl-NL" dirty="0"/>
              <a:t>Dit kan verlegd worden naar de aannemer door toepassen van deze resultaatsbeschrijving</a:t>
            </a:r>
          </a:p>
          <a:p>
            <a:pPr lvl="1"/>
            <a:r>
              <a:rPr lang="nl-NL"/>
              <a:t>Maar dan alle hieruit voortkomende werkzaamheden </a:t>
            </a:r>
            <a:r>
              <a:rPr lang="nl-NL" dirty="0"/>
              <a:t>verrekenen</a:t>
            </a:r>
            <a:r>
              <a:rPr lang="nl-NL"/>
              <a:t> op stelpost of als meer werk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70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4FC6E41-C7EF-8E40-BCC3-DBAA0A30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26 Kabelwerk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C76F22C0-287A-4D4C-B914-2FA9E0BEE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Herzien zijn de volgende deelhoofdstukken:</a:t>
            </a:r>
          </a:p>
          <a:p>
            <a:pPr lvl="1"/>
            <a:r>
              <a:rPr lang="nl-NL"/>
              <a:t>26.0 Kabelwerk, algemeen</a:t>
            </a:r>
          </a:p>
          <a:p>
            <a:pPr lvl="1"/>
            <a:r>
              <a:rPr lang="nl-NL"/>
              <a:t>26.1 Elektra</a:t>
            </a:r>
          </a:p>
          <a:p>
            <a:pPr lvl="1"/>
            <a:r>
              <a:rPr lang="nl-NL"/>
              <a:t>26.3 Grondkabel VRI</a:t>
            </a:r>
          </a:p>
          <a:p>
            <a:r>
              <a:rPr lang="nl-NL" dirty="0"/>
              <a:t>Later</a:t>
            </a:r>
            <a:r>
              <a:rPr lang="nl-NL"/>
              <a:t> volgt:</a:t>
            </a:r>
          </a:p>
          <a:p>
            <a:pPr lvl="1"/>
            <a:r>
              <a:rPr lang="nl-NL"/>
              <a:t>Telecommunicatiekabel</a:t>
            </a:r>
          </a:p>
          <a:p>
            <a:pPr lvl="1"/>
            <a:endParaRPr lang="nl-NL"/>
          </a:p>
          <a:p>
            <a:pPr lvl="1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4DC5C8-0BA1-2CBF-C694-6598EDF57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161" y="937517"/>
            <a:ext cx="2736646" cy="40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8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308F0-AF6B-3678-3C08-98FD8834D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990F9-E4D8-9640-193A-C10FCC1E5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RAW hoofdstuk 26 Kabelwerk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B80F4-E3C6-A107-557F-4D87A4B3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Herziening hoofdstuk</a:t>
            </a:r>
          </a:p>
          <a:p>
            <a:r>
              <a:rPr lang="nl-NL"/>
              <a:t>Beter toepasbaar in de </a:t>
            </a:r>
            <a:r>
              <a:rPr lang="nl-NL" dirty="0"/>
              <a:t>nutssector</a:t>
            </a:r>
            <a:endParaRPr lang="nl-NL"/>
          </a:p>
          <a:p>
            <a:r>
              <a:rPr lang="nl-NL"/>
              <a:t>Betere positionering </a:t>
            </a:r>
            <a:r>
              <a:rPr lang="nl-NL" dirty="0"/>
              <a:t>nutssector</a:t>
            </a:r>
            <a:r>
              <a:rPr lang="nl-NL"/>
              <a:t> binnen CROW/RAW</a:t>
            </a:r>
          </a:p>
        </p:txBody>
      </p:sp>
    </p:spTree>
    <p:extLst>
      <p:ext uri="{BB962C8B-B14F-4D97-AF65-F5344CB8AC3E}">
        <p14:creationId xmlns:p14="http://schemas.microsoft.com/office/powerpoint/2010/main" val="856344750"/>
      </p:ext>
    </p:extLst>
  </p:cSld>
  <p:clrMapOvr>
    <a:masterClrMapping/>
  </p:clrMapOvr>
</p:sld>
</file>

<file path=ppt/theme/theme1.xml><?xml version="1.0" encoding="utf-8"?>
<a:theme xmlns:a="http://schemas.openxmlformats.org/drawingml/2006/main" name="CROW RAW Congres 2025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D84FA989F1842B722BAC8F745C06A" ma:contentTypeVersion="12" ma:contentTypeDescription="Een nieuw document maken." ma:contentTypeScope="" ma:versionID="4b0cba632a7aa841178c113af389f5d6">
  <xsd:schema xmlns:xsd="http://www.w3.org/2001/XMLSchema" xmlns:xs="http://www.w3.org/2001/XMLSchema" xmlns:p="http://schemas.microsoft.com/office/2006/metadata/properties" xmlns:ns2="c1eea924-91f5-48c1-adf7-dad22b800e7d" xmlns:ns3="62c00f2c-fd33-48d2-98e1-22a5112fd8c2" targetNamespace="http://schemas.microsoft.com/office/2006/metadata/properties" ma:root="true" ma:fieldsID="9c5b1108b248028003a6065eeb51c5ff" ns2:_="" ns3:_="">
    <xsd:import namespace="c1eea924-91f5-48c1-adf7-dad22b800e7d"/>
    <xsd:import namespace="62c00f2c-fd33-48d2-98e1-22a5112fd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ea924-91f5-48c1-adf7-dad22b800e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8945804c-9eb6-48a5-b807-336d562bff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0f2c-fd33-48d2-98e1-22a5112fd8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40b4bfc-7550-4dea-88fd-9dc4b3772a1a}" ma:internalName="TaxCatchAll" ma:showField="CatchAllData" ma:web="62c00f2c-fd33-48d2-98e1-22a5112fd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eea924-91f5-48c1-adf7-dad22b800e7d">
      <Terms xmlns="http://schemas.microsoft.com/office/infopath/2007/PartnerControls"/>
    </lcf76f155ced4ddcb4097134ff3c332f>
    <TaxCatchAll xmlns="62c00f2c-fd33-48d2-98e1-22a5112fd8c2" xsi:nil="true"/>
  </documentManagement>
</p:properties>
</file>

<file path=customXml/itemProps1.xml><?xml version="1.0" encoding="utf-8"?>
<ds:datastoreItem xmlns:ds="http://schemas.openxmlformats.org/officeDocument/2006/customXml" ds:itemID="{48522381-2E65-49BB-9912-8EEAC8EE9CBB}"/>
</file>

<file path=customXml/itemProps2.xml><?xml version="1.0" encoding="utf-8"?>
<ds:datastoreItem xmlns:ds="http://schemas.openxmlformats.org/officeDocument/2006/customXml" ds:itemID="{ABAB16BE-6508-48B0-A1ED-D6B3D178A2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8F0F92-75FC-456F-96BD-A68FB97785BE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40578e04-5985-4938-86ec-0fc4809613bc"/>
    <ds:schemaRef ds:uri="65afad44-a235-44e3-815d-f15d8ed09e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438</Words>
  <Application>Microsoft Office PowerPoint</Application>
  <PresentationFormat>Diavoorstelling (16:9)</PresentationFormat>
  <Paragraphs>87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CROW RAW Congres 2025</vt:lpstr>
      <vt:lpstr>PowerPoint-presentatie</vt:lpstr>
      <vt:lpstr>PowerPoint-presentatie</vt:lpstr>
      <vt:lpstr>Even voorstellen</vt:lpstr>
      <vt:lpstr>Wijzigingen in de hoofdstukken:</vt:lpstr>
      <vt:lpstr>RAW hoofdstuk 21 Bemalingen</vt:lpstr>
      <vt:lpstr>RAW hoofdstuk 21 Bemalingen</vt:lpstr>
      <vt:lpstr>RAW hoofdstuk 21 Bemalingen</vt:lpstr>
      <vt:lpstr>RAW hoofdstuk 26 Kabelwerk</vt:lpstr>
      <vt:lpstr>RAW hoofdstuk 26 Kabelwerk</vt:lpstr>
      <vt:lpstr>RAW hoofdstuk 26 Kabelwerk - Elektra</vt:lpstr>
      <vt:lpstr>RAW hoofdstuk 33 Afschermingsvoorzieningen</vt:lpstr>
      <vt:lpstr>RAW hoofdstuk 33 Afschermingsvoorzieningen</vt:lpstr>
      <vt:lpstr>RAW hoofdstuk 33 Afschermingsvoorzieningen</vt:lpstr>
      <vt:lpstr>RAW hoofdstuk 35 Verkeersregelinstallaties</vt:lpstr>
      <vt:lpstr>RAW hoofdstuk 35 Verkeersregelinstallaties</vt:lpstr>
      <vt:lpstr>RAW hoofdstuk 35 Verkeersregelinstallaties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Barbara Hasselaar</cp:lastModifiedBy>
  <cp:revision>1</cp:revision>
  <dcterms:created xsi:type="dcterms:W3CDTF">2023-02-21T15:49:07Z</dcterms:created>
  <dcterms:modified xsi:type="dcterms:W3CDTF">2025-09-22T08:43:18Z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0x010100944D84FA989F1842B722BAC8F745C06A</vt:lpwstr>
  </property>
  <property fmtid="{D5CDD505-2E9C-101B-9397-08002B2CF9AE}" pid="3" name="MediaServiceImageTags">
    <vt:lpwstr/>
  </property>
</Properties>
</file>