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1637156343" r:id="rId6"/>
    <p:sldId id="277" r:id="rId7"/>
    <p:sldId id="257" r:id="rId8"/>
    <p:sldId id="269" r:id="rId9"/>
    <p:sldId id="258" r:id="rId10"/>
    <p:sldId id="274" r:id="rId11"/>
    <p:sldId id="273" r:id="rId12"/>
    <p:sldId id="275" r:id="rId13"/>
    <p:sldId id="272" r:id="rId14"/>
    <p:sldId id="1637156344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7A1"/>
    <a:srgbClr val="2F3C67"/>
    <a:srgbClr val="4697CF"/>
    <a:srgbClr val="293439"/>
    <a:srgbClr val="00A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23D94-9CAA-4960-9309-025B51AB0C91}" v="1" dt="2025-09-22T11:23:54.604"/>
    <p1510:client id="{6E71C215-E998-492B-852F-F380DDC823D4}" v="2" dt="2025-09-22T11:24:39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bert Gijssel" userId="S::herbert.gijssel@crow.nl::601f4b24-016c-4dfe-9d03-f07ec8f801b1" providerId="AD" clId="Web-{5C81C204-7957-443F-00C1-AFAB9D304001}"/>
    <pc:docChg chg="addSld delSld modSld">
      <pc:chgData name="Herbert Gijssel" userId="S::herbert.gijssel@crow.nl::601f4b24-016c-4dfe-9d03-f07ec8f801b1" providerId="AD" clId="Web-{5C81C204-7957-443F-00C1-AFAB9D304001}" dt="2025-09-16T10:34:13.577" v="9" actId="20577"/>
      <pc:docMkLst>
        <pc:docMk/>
      </pc:docMkLst>
      <pc:sldChg chg="modSp add">
        <pc:chgData name="Herbert Gijssel" userId="S::herbert.gijssel@crow.nl::601f4b24-016c-4dfe-9d03-f07ec8f801b1" providerId="AD" clId="Web-{5C81C204-7957-443F-00C1-AFAB9D304001}" dt="2025-09-16T10:34:13.577" v="9" actId="20577"/>
        <pc:sldMkLst>
          <pc:docMk/>
          <pc:sldMk cId="1230949374" sldId="277"/>
        </pc:sldMkLst>
        <pc:spChg chg="mod">
          <ac:chgData name="Herbert Gijssel" userId="S::herbert.gijssel@crow.nl::601f4b24-016c-4dfe-9d03-f07ec8f801b1" providerId="AD" clId="Web-{5C81C204-7957-443F-00C1-AFAB9D304001}" dt="2025-09-16T10:34:13.577" v="9" actId="20577"/>
          <ac:spMkLst>
            <pc:docMk/>
            <pc:sldMk cId="1230949374" sldId="277"/>
            <ac:spMk id="3" creationId="{67B7A2A0-B50A-76D7-3750-30731A19B80C}"/>
          </ac:spMkLst>
        </pc:spChg>
      </pc:sldChg>
    </pc:docChg>
  </pc:docChgLst>
  <pc:docChgLst>
    <pc:chgData name="Mark van der Sluys" userId="e144021d-b382-4adc-a406-12409c6c014b" providerId="ADAL" clId="{A5ED33BE-4282-4A59-A68D-6B4FD7213CF4}"/>
    <pc:docChg chg="modSld">
      <pc:chgData name="Mark van der Sluys" userId="e144021d-b382-4adc-a406-12409c6c014b" providerId="ADAL" clId="{A5ED33BE-4282-4A59-A68D-6B4FD7213CF4}" dt="2025-08-26T08:29:18.989" v="3" actId="20577"/>
      <pc:docMkLst>
        <pc:docMk/>
      </pc:docMkLst>
    </pc:docChg>
  </pc:docChgLst>
  <pc:docChgLst>
    <pc:chgData name="Barbara Hasselaar" userId="4c5901a0-6f64-4680-8383-aa110076f0c4" providerId="ADAL" clId="{6E71C215-E998-492B-852F-F380DDC823D4}"/>
    <pc:docChg chg="addSld modSld">
      <pc:chgData name="Barbara Hasselaar" userId="4c5901a0-6f64-4680-8383-aa110076f0c4" providerId="ADAL" clId="{6E71C215-E998-492B-852F-F380DDC823D4}" dt="2025-09-22T11:27:43.347" v="25" actId="14100"/>
      <pc:docMkLst>
        <pc:docMk/>
      </pc:docMkLst>
      <pc:sldChg chg="modSp add mod">
        <pc:chgData name="Barbara Hasselaar" userId="4c5901a0-6f64-4680-8383-aa110076f0c4" providerId="ADAL" clId="{6E71C215-E998-492B-852F-F380DDC823D4}" dt="2025-09-22T11:27:43.347" v="25" actId="14100"/>
        <pc:sldMkLst>
          <pc:docMk/>
          <pc:sldMk cId="4262767913" sldId="1637156343"/>
        </pc:sldMkLst>
        <pc:spChg chg="mod">
          <ac:chgData name="Barbara Hasselaar" userId="4c5901a0-6f64-4680-8383-aa110076f0c4" providerId="ADAL" clId="{6E71C215-E998-492B-852F-F380DDC823D4}" dt="2025-09-22T11:27:43.347" v="25" actId="14100"/>
          <ac:spMkLst>
            <pc:docMk/>
            <pc:sldMk cId="4262767913" sldId="1637156343"/>
            <ac:spMk id="2" creationId="{D4BED68A-9E94-06B2-069C-8DA23D0E00D7}"/>
          </ac:spMkLst>
        </pc:spChg>
      </pc:sldChg>
      <pc:sldChg chg="add">
        <pc:chgData name="Barbara Hasselaar" userId="4c5901a0-6f64-4680-8383-aa110076f0c4" providerId="ADAL" clId="{6E71C215-E998-492B-852F-F380DDC823D4}" dt="2025-09-22T11:24:18.559" v="0"/>
        <pc:sldMkLst>
          <pc:docMk/>
          <pc:sldMk cId="235164737" sldId="1637156344"/>
        </pc:sldMkLst>
      </pc:sldChg>
    </pc:docChg>
  </pc:docChgLst>
  <pc:docChgLst>
    <pc:chgData name="Herbert Gijssel" userId="S::herbert.gijssel@crow.nl::601f4b24-016c-4dfe-9d03-f07ec8f801b1" providerId="AD" clId="Web-{7A82FEC9-DE9F-5441-2D14-9E88B1BAEB90}"/>
    <pc:docChg chg="modSld">
      <pc:chgData name="Herbert Gijssel" userId="S::herbert.gijssel@crow.nl::601f4b24-016c-4dfe-9d03-f07ec8f801b1" providerId="AD" clId="Web-{7A82FEC9-DE9F-5441-2D14-9E88B1BAEB90}" dt="2025-08-27T07:19:45.347" v="8" actId="20577"/>
      <pc:docMkLst>
        <pc:docMk/>
      </pc:docMkLst>
      <pc:sldChg chg="modSp">
        <pc:chgData name="Herbert Gijssel" userId="S::herbert.gijssel@crow.nl::601f4b24-016c-4dfe-9d03-f07ec8f801b1" providerId="AD" clId="Web-{7A82FEC9-DE9F-5441-2D14-9E88B1BAEB90}" dt="2025-08-27T07:19:45.347" v="8" actId="20577"/>
        <pc:sldMkLst>
          <pc:docMk/>
          <pc:sldMk cId="3123455219" sldId="258"/>
        </pc:sldMkLst>
        <pc:spChg chg="mod">
          <ac:chgData name="Herbert Gijssel" userId="S::herbert.gijssel@crow.nl::601f4b24-016c-4dfe-9d03-f07ec8f801b1" providerId="AD" clId="Web-{7A82FEC9-DE9F-5441-2D14-9E88B1BAEB90}" dt="2025-08-27T07:19:45.347" v="8" actId="20577"/>
          <ac:spMkLst>
            <pc:docMk/>
            <pc:sldMk cId="3123455219" sldId="258"/>
            <ac:spMk id="3" creationId="{D46670FD-E56D-3D40-9BEF-88770745A337}"/>
          </ac:spMkLst>
        </pc:spChg>
      </pc:sldChg>
    </pc:docChg>
  </pc:docChgLst>
  <pc:docChgLst>
    <pc:chgData name="Herbert Gijssel" userId="S::herbert.gijssel@crow.nl::601f4b24-016c-4dfe-9d03-f07ec8f801b1" providerId="AD" clId="Web-{80490D02-8788-72E7-B62D-B1294E733D38}"/>
    <pc:docChg chg="modSld">
      <pc:chgData name="Herbert Gijssel" userId="S::herbert.gijssel@crow.nl::601f4b24-016c-4dfe-9d03-f07ec8f801b1" providerId="AD" clId="Web-{80490D02-8788-72E7-B62D-B1294E733D38}" dt="2025-08-27T08:16:12.193" v="30" actId="20577"/>
      <pc:docMkLst>
        <pc:docMk/>
      </pc:docMkLst>
      <pc:sldChg chg="modSp">
        <pc:chgData name="Herbert Gijssel" userId="S::herbert.gijssel@crow.nl::601f4b24-016c-4dfe-9d03-f07ec8f801b1" providerId="AD" clId="Web-{80490D02-8788-72E7-B62D-B1294E733D38}" dt="2025-08-27T08:13:46.814" v="21" actId="20577"/>
        <pc:sldMkLst>
          <pc:docMk/>
          <pc:sldMk cId="3123455219" sldId="258"/>
        </pc:sldMkLst>
        <pc:spChg chg="mod">
          <ac:chgData name="Herbert Gijssel" userId="S::herbert.gijssel@crow.nl::601f4b24-016c-4dfe-9d03-f07ec8f801b1" providerId="AD" clId="Web-{80490D02-8788-72E7-B62D-B1294E733D38}" dt="2025-08-27T08:13:46.814" v="21" actId="20577"/>
          <ac:spMkLst>
            <pc:docMk/>
            <pc:sldMk cId="3123455219" sldId="258"/>
            <ac:spMk id="3" creationId="{D46670FD-E56D-3D40-9BEF-88770745A337}"/>
          </ac:spMkLst>
        </pc:spChg>
      </pc:sldChg>
    </pc:docChg>
  </pc:docChgLst>
  <pc:docChgLst>
    <pc:chgData name="Jacques Teunissen" userId="64577cdf-103e-4d93-bdf7-2c53105c48dc" providerId="ADAL" clId="{CD5C6236-0342-4455-8BDD-7BC93C4E2F10}"/>
    <pc:docChg chg="undo custSel modSld">
      <pc:chgData name="Jacques Teunissen" userId="64577cdf-103e-4d93-bdf7-2c53105c48dc" providerId="ADAL" clId="{CD5C6236-0342-4455-8BDD-7BC93C4E2F10}" dt="2025-09-05T07:49:01.657" v="415" actId="20577"/>
      <pc:docMkLst>
        <pc:docMk/>
      </pc:docMkLst>
      <pc:sldChg chg="modSp mod">
        <pc:chgData name="Jacques Teunissen" userId="64577cdf-103e-4d93-bdf7-2c53105c48dc" providerId="ADAL" clId="{CD5C6236-0342-4455-8BDD-7BC93C4E2F10}" dt="2025-08-29T11:38:04.140" v="1" actId="20577"/>
        <pc:sldMkLst>
          <pc:docMk/>
          <pc:sldMk cId="3627787798" sldId="257"/>
        </pc:sldMkLst>
        <pc:spChg chg="mod">
          <ac:chgData name="Jacques Teunissen" userId="64577cdf-103e-4d93-bdf7-2c53105c48dc" providerId="ADAL" clId="{CD5C6236-0342-4455-8BDD-7BC93C4E2F10}" dt="2025-08-29T11:38:04.140" v="1" actId="20577"/>
          <ac:spMkLst>
            <pc:docMk/>
            <pc:sldMk cId="3627787798" sldId="257"/>
            <ac:spMk id="9" creationId="{C76F22C0-287A-4D4C-B914-2FA9E0BEEE3D}"/>
          </ac:spMkLst>
        </pc:spChg>
      </pc:sldChg>
      <pc:sldChg chg="modSp mod">
        <pc:chgData name="Jacques Teunissen" userId="64577cdf-103e-4d93-bdf7-2c53105c48dc" providerId="ADAL" clId="{CD5C6236-0342-4455-8BDD-7BC93C4E2F10}" dt="2025-09-05T07:49:01.657" v="415" actId="20577"/>
        <pc:sldMkLst>
          <pc:docMk/>
          <pc:sldMk cId="3123455219" sldId="258"/>
        </pc:sldMkLst>
        <pc:spChg chg="mod">
          <ac:chgData name="Jacques Teunissen" userId="64577cdf-103e-4d93-bdf7-2c53105c48dc" providerId="ADAL" clId="{CD5C6236-0342-4455-8BDD-7BC93C4E2F10}" dt="2025-09-05T07:49:01.657" v="415" actId="20577"/>
          <ac:spMkLst>
            <pc:docMk/>
            <pc:sldMk cId="3123455219" sldId="258"/>
            <ac:spMk id="3" creationId="{D46670FD-E56D-3D40-9BEF-88770745A337}"/>
          </ac:spMkLst>
        </pc:spChg>
        <pc:picChg chg="mod">
          <ac:chgData name="Jacques Teunissen" userId="64577cdf-103e-4d93-bdf7-2c53105c48dc" providerId="ADAL" clId="{CD5C6236-0342-4455-8BDD-7BC93C4E2F10}" dt="2025-08-29T11:49:55.071" v="92" actId="14100"/>
          <ac:picMkLst>
            <pc:docMk/>
            <pc:sldMk cId="3123455219" sldId="258"/>
            <ac:picMk id="7" creationId="{2374FDFF-3349-B603-CAF9-B4B62FB6442E}"/>
          </ac:picMkLst>
        </pc:picChg>
      </pc:sldChg>
      <pc:sldChg chg="modSp mod">
        <pc:chgData name="Jacques Teunissen" userId="64577cdf-103e-4d93-bdf7-2c53105c48dc" providerId="ADAL" clId="{CD5C6236-0342-4455-8BDD-7BC93C4E2F10}" dt="2025-08-29T11:40:30.958" v="76" actId="20577"/>
        <pc:sldMkLst>
          <pc:docMk/>
          <pc:sldMk cId="1807036070" sldId="269"/>
        </pc:sldMkLst>
        <pc:spChg chg="mod">
          <ac:chgData name="Jacques Teunissen" userId="64577cdf-103e-4d93-bdf7-2c53105c48dc" providerId="ADAL" clId="{CD5C6236-0342-4455-8BDD-7BC93C4E2F10}" dt="2025-08-29T11:40:30.958" v="76" actId="20577"/>
          <ac:spMkLst>
            <pc:docMk/>
            <pc:sldMk cId="1807036070" sldId="269"/>
            <ac:spMk id="9" creationId="{F04E9D68-06EF-8498-1F07-4F62AF9EC43B}"/>
          </ac:spMkLst>
        </pc:spChg>
      </pc:sldChg>
      <pc:sldChg chg="modSp mod">
        <pc:chgData name="Jacques Teunissen" userId="64577cdf-103e-4d93-bdf7-2c53105c48dc" providerId="ADAL" clId="{CD5C6236-0342-4455-8BDD-7BC93C4E2F10}" dt="2025-08-29T12:03:45.948" v="391" actId="20577"/>
        <pc:sldMkLst>
          <pc:docMk/>
          <pc:sldMk cId="1098120065" sldId="272"/>
        </pc:sldMkLst>
        <pc:spChg chg="mod">
          <ac:chgData name="Jacques Teunissen" userId="64577cdf-103e-4d93-bdf7-2c53105c48dc" providerId="ADAL" clId="{CD5C6236-0342-4455-8BDD-7BC93C4E2F10}" dt="2025-08-29T12:03:45.948" v="391" actId="20577"/>
          <ac:spMkLst>
            <pc:docMk/>
            <pc:sldMk cId="1098120065" sldId="272"/>
            <ac:spMk id="6" creationId="{D2B94B98-A66E-3DC5-8A8A-9CC1CDA08B70}"/>
          </ac:spMkLst>
        </pc:spChg>
      </pc:sldChg>
      <pc:sldChg chg="modSp mod">
        <pc:chgData name="Jacques Teunissen" userId="64577cdf-103e-4d93-bdf7-2c53105c48dc" providerId="ADAL" clId="{CD5C6236-0342-4455-8BDD-7BC93C4E2F10}" dt="2025-08-29T11:56:12.674" v="374" actId="6549"/>
        <pc:sldMkLst>
          <pc:docMk/>
          <pc:sldMk cId="3651785739" sldId="273"/>
        </pc:sldMkLst>
        <pc:spChg chg="mod">
          <ac:chgData name="Jacques Teunissen" userId="64577cdf-103e-4d93-bdf7-2c53105c48dc" providerId="ADAL" clId="{CD5C6236-0342-4455-8BDD-7BC93C4E2F10}" dt="2025-08-29T11:56:12.674" v="374" actId="6549"/>
          <ac:spMkLst>
            <pc:docMk/>
            <pc:sldMk cId="3651785739" sldId="273"/>
            <ac:spMk id="9" creationId="{BF5008FC-AE7D-509E-9995-41BB232532C7}"/>
          </ac:spMkLst>
        </pc:spChg>
      </pc:sldChg>
      <pc:sldChg chg="addSp delSp modSp mod">
        <pc:chgData name="Jacques Teunissen" userId="64577cdf-103e-4d93-bdf7-2c53105c48dc" providerId="ADAL" clId="{CD5C6236-0342-4455-8BDD-7BC93C4E2F10}" dt="2025-08-29T11:48:54.199" v="83" actId="14100"/>
        <pc:sldMkLst>
          <pc:docMk/>
          <pc:sldMk cId="1455749588" sldId="274"/>
        </pc:sldMkLst>
        <pc:picChg chg="add mod">
          <ac:chgData name="Jacques Teunissen" userId="64577cdf-103e-4d93-bdf7-2c53105c48dc" providerId="ADAL" clId="{CD5C6236-0342-4455-8BDD-7BC93C4E2F10}" dt="2025-08-29T11:48:54.199" v="83" actId="14100"/>
          <ac:picMkLst>
            <pc:docMk/>
            <pc:sldMk cId="1455749588" sldId="274"/>
            <ac:picMk id="5" creationId="{8026304F-6AB7-B653-CFCC-4CD4DB028CDA}"/>
          </ac:picMkLst>
        </pc:picChg>
      </pc:sldChg>
      <pc:sldChg chg="modSp mod">
        <pc:chgData name="Jacques Teunissen" userId="64577cdf-103e-4d93-bdf7-2c53105c48dc" providerId="ADAL" clId="{CD5C6236-0342-4455-8BDD-7BC93C4E2F10}" dt="2025-08-29T11:57:10.250" v="390" actId="6549"/>
        <pc:sldMkLst>
          <pc:docMk/>
          <pc:sldMk cId="2184328120" sldId="275"/>
        </pc:sldMkLst>
        <pc:spChg chg="mod">
          <ac:chgData name="Jacques Teunissen" userId="64577cdf-103e-4d93-bdf7-2c53105c48dc" providerId="ADAL" clId="{CD5C6236-0342-4455-8BDD-7BC93C4E2F10}" dt="2025-08-29T11:57:10.250" v="390" actId="6549"/>
          <ac:spMkLst>
            <pc:docMk/>
            <pc:sldMk cId="2184328120" sldId="275"/>
            <ac:spMk id="6" creationId="{C4E5C036-43F7-CD04-A9C7-5745F2442F83}"/>
          </ac:spMkLst>
        </pc:spChg>
      </pc:sldChg>
    </pc:docChg>
  </pc:docChgLst>
  <pc:docChgLst>
    <pc:chgData name="Herbert Gijssel" userId="601f4b24-016c-4dfe-9d03-f07ec8f801b1" providerId="ADAL" clId="{5327E0ED-C362-4326-8555-3B7D879AAB1A}"/>
    <pc:docChg chg="undo custSel addSld delSld modSld">
      <pc:chgData name="Herbert Gijssel" userId="601f4b24-016c-4dfe-9d03-f07ec8f801b1" providerId="ADAL" clId="{5327E0ED-C362-4326-8555-3B7D879AAB1A}" dt="2025-08-27T08:28:14.142" v="1476" actId="20577"/>
      <pc:docMkLst>
        <pc:docMk/>
      </pc:docMkLst>
      <pc:sldChg chg="addSp delSp modSp mod modNotesTx">
        <pc:chgData name="Herbert Gijssel" userId="601f4b24-016c-4dfe-9d03-f07ec8f801b1" providerId="ADAL" clId="{5327E0ED-C362-4326-8555-3B7D879AAB1A}" dt="2025-08-27T07:20:32.516" v="838" actId="20577"/>
        <pc:sldMkLst>
          <pc:docMk/>
          <pc:sldMk cId="3123455219" sldId="258"/>
        </pc:sldMkLst>
        <pc:spChg chg="add del mod">
          <ac:chgData name="Herbert Gijssel" userId="601f4b24-016c-4dfe-9d03-f07ec8f801b1" providerId="ADAL" clId="{5327E0ED-C362-4326-8555-3B7D879AAB1A}" dt="2025-08-27T07:20:32.516" v="838" actId="20577"/>
          <ac:spMkLst>
            <pc:docMk/>
            <pc:sldMk cId="3123455219" sldId="258"/>
            <ac:spMk id="3" creationId="{D46670FD-E56D-3D40-9BEF-88770745A337}"/>
          </ac:spMkLst>
        </pc:spChg>
      </pc:sldChg>
      <pc:sldChg chg="addSp modSp add mod">
        <pc:chgData name="Herbert Gijssel" userId="601f4b24-016c-4dfe-9d03-f07ec8f801b1" providerId="ADAL" clId="{5327E0ED-C362-4326-8555-3B7D879AAB1A}" dt="2025-08-27T07:27:44.242" v="1142" actId="1076"/>
        <pc:sldMkLst>
          <pc:docMk/>
          <pc:sldMk cId="1098120065" sldId="272"/>
        </pc:sldMkLst>
        <pc:picChg chg="add mod modCrop">
          <ac:chgData name="Herbert Gijssel" userId="601f4b24-016c-4dfe-9d03-f07ec8f801b1" providerId="ADAL" clId="{5327E0ED-C362-4326-8555-3B7D879AAB1A}" dt="2025-08-27T07:27:44.242" v="1142" actId="1076"/>
          <ac:picMkLst>
            <pc:docMk/>
            <pc:sldMk cId="1098120065" sldId="272"/>
            <ac:picMk id="3" creationId="{09873DD5-F793-90E0-3284-0451B7D67FA3}"/>
          </ac:picMkLst>
        </pc:picChg>
      </pc:sldChg>
      <pc:sldChg chg="modSp add mod">
        <pc:chgData name="Herbert Gijssel" userId="601f4b24-016c-4dfe-9d03-f07ec8f801b1" providerId="ADAL" clId="{5327E0ED-C362-4326-8555-3B7D879AAB1A}" dt="2025-08-27T07:27:06.819" v="1140" actId="14"/>
        <pc:sldMkLst>
          <pc:docMk/>
          <pc:sldMk cId="3651785739" sldId="273"/>
        </pc:sldMkLst>
        <pc:spChg chg="mod">
          <ac:chgData name="Herbert Gijssel" userId="601f4b24-016c-4dfe-9d03-f07ec8f801b1" providerId="ADAL" clId="{5327E0ED-C362-4326-8555-3B7D879AAB1A}" dt="2025-08-27T07:21:25.615" v="870" actId="20577"/>
          <ac:spMkLst>
            <pc:docMk/>
            <pc:sldMk cId="3651785739" sldId="273"/>
            <ac:spMk id="8" creationId="{833A2CD0-7E61-FFFA-F767-E5E461C9FFB5}"/>
          </ac:spMkLst>
        </pc:spChg>
        <pc:spChg chg="mod">
          <ac:chgData name="Herbert Gijssel" userId="601f4b24-016c-4dfe-9d03-f07ec8f801b1" providerId="ADAL" clId="{5327E0ED-C362-4326-8555-3B7D879AAB1A}" dt="2025-08-27T07:27:06.819" v="1140" actId="14"/>
          <ac:spMkLst>
            <pc:docMk/>
            <pc:sldMk cId="3651785739" sldId="273"/>
            <ac:spMk id="9" creationId="{BF5008FC-AE7D-509E-9995-41BB232532C7}"/>
          </ac:spMkLst>
        </pc:spChg>
      </pc:sldChg>
      <pc:sldChg chg="delSp modSp add mod">
        <pc:chgData name="Herbert Gijssel" userId="601f4b24-016c-4dfe-9d03-f07ec8f801b1" providerId="ADAL" clId="{5327E0ED-C362-4326-8555-3B7D879AAB1A}" dt="2025-08-27T08:26:45.491" v="1281" actId="20577"/>
        <pc:sldMkLst>
          <pc:docMk/>
          <pc:sldMk cId="1455749588" sldId="274"/>
        </pc:sldMkLst>
      </pc:sldChg>
      <pc:sldChg chg="delSp modSp add mod">
        <pc:chgData name="Herbert Gijssel" userId="601f4b24-016c-4dfe-9d03-f07ec8f801b1" providerId="ADAL" clId="{5327E0ED-C362-4326-8555-3B7D879AAB1A}" dt="2025-08-27T08:28:14.142" v="1476" actId="20577"/>
        <pc:sldMkLst>
          <pc:docMk/>
          <pc:sldMk cId="2184328120" sldId="275"/>
        </pc:sldMkLst>
        <pc:spChg chg="mod">
          <ac:chgData name="Herbert Gijssel" userId="601f4b24-016c-4dfe-9d03-f07ec8f801b1" providerId="ADAL" clId="{5327E0ED-C362-4326-8555-3B7D879AAB1A}" dt="2025-08-27T08:27:06.460" v="1298" actId="20577"/>
          <ac:spMkLst>
            <pc:docMk/>
            <pc:sldMk cId="2184328120" sldId="275"/>
            <ac:spMk id="5" creationId="{A1A2ACC4-99D7-E7DD-1E83-AC342E899D4F}"/>
          </ac:spMkLst>
        </pc:spChg>
        <pc:spChg chg="mod">
          <ac:chgData name="Herbert Gijssel" userId="601f4b24-016c-4dfe-9d03-f07ec8f801b1" providerId="ADAL" clId="{5327E0ED-C362-4326-8555-3B7D879AAB1A}" dt="2025-08-27T08:28:14.142" v="1476" actId="20577"/>
          <ac:spMkLst>
            <pc:docMk/>
            <pc:sldMk cId="2184328120" sldId="275"/>
            <ac:spMk id="6" creationId="{C4E5C036-43F7-CD04-A9C7-5745F2442F83}"/>
          </ac:spMkLst>
        </pc:spChg>
      </pc:sldChg>
    </pc:docChg>
  </pc:docChgLst>
  <pc:docChgLst>
    <pc:chgData name="Barbara Hasselaar" userId="S::barbara.hasselaar@crow.nl::4c5901a0-6f64-4680-8383-aa110076f0c4" providerId="AD" clId="Web-{31123D94-9CAA-4960-9309-025B51AB0C91}"/>
    <pc:docChg chg="delSld">
      <pc:chgData name="Barbara Hasselaar" userId="S::barbara.hasselaar@crow.nl::4c5901a0-6f64-4680-8383-aa110076f0c4" providerId="AD" clId="Web-{31123D94-9CAA-4960-9309-025B51AB0C91}" dt="2025-09-22T11:23:54.604" v="0"/>
      <pc:docMkLst>
        <pc:docMk/>
      </pc:docMkLst>
      <pc:sldChg chg="del">
        <pc:chgData name="Barbara Hasselaar" userId="S::barbara.hasselaar@crow.nl::4c5901a0-6f64-4680-8383-aa110076f0c4" providerId="AD" clId="Web-{31123D94-9CAA-4960-9309-025B51AB0C91}" dt="2025-09-22T11:23:54.604" v="0"/>
        <pc:sldMkLst>
          <pc:docMk/>
          <pc:sldMk cId="1469319911" sldId="263"/>
        </pc:sldMkLst>
      </pc:sldChg>
    </pc:docChg>
  </pc:docChgLst>
  <pc:docChgLst>
    <pc:chgData name="Herbert Gijssel" userId="601f4b24-016c-4dfe-9d03-f07ec8f801b1" providerId="ADAL" clId="{BCDCCF07-704B-4D72-8343-2ECEC6006042}"/>
    <pc:docChg chg="undo custSel delSld modSld">
      <pc:chgData name="Herbert Gijssel" userId="601f4b24-016c-4dfe-9d03-f07ec8f801b1" providerId="ADAL" clId="{BCDCCF07-704B-4D72-8343-2ECEC6006042}" dt="2025-09-16T10:39:09.367" v="85" actId="2696"/>
      <pc:docMkLst>
        <pc:docMk/>
      </pc:docMkLst>
      <pc:sldChg chg="addSp delSp modSp mod">
        <pc:chgData name="Herbert Gijssel" userId="601f4b24-016c-4dfe-9d03-f07ec8f801b1" providerId="ADAL" clId="{BCDCCF07-704B-4D72-8343-2ECEC6006042}" dt="2025-09-16T10:38:42.808" v="84" actId="1076"/>
        <pc:sldMkLst>
          <pc:docMk/>
          <pc:sldMk cId="1230949374" sldId="277"/>
        </pc:sldMkLst>
        <pc:spChg chg="mod">
          <ac:chgData name="Herbert Gijssel" userId="601f4b24-016c-4dfe-9d03-f07ec8f801b1" providerId="ADAL" clId="{BCDCCF07-704B-4D72-8343-2ECEC6006042}" dt="2025-09-16T10:38:36.279" v="83" actId="255"/>
          <ac:spMkLst>
            <pc:docMk/>
            <pc:sldMk cId="1230949374" sldId="277"/>
            <ac:spMk id="3" creationId="{67B7A2A0-B50A-76D7-3750-30731A19B80C}"/>
          </ac:spMkLst>
        </pc:spChg>
        <pc:spChg chg="add del mod">
          <ac:chgData name="Herbert Gijssel" userId="601f4b24-016c-4dfe-9d03-f07ec8f801b1" providerId="ADAL" clId="{BCDCCF07-704B-4D72-8343-2ECEC6006042}" dt="2025-09-16T10:35:47.553" v="5" actId="1076"/>
          <ac:spMkLst>
            <pc:docMk/>
            <pc:sldMk cId="1230949374" sldId="277"/>
            <ac:spMk id="5" creationId="{FD102FFD-ADA6-8B21-7DAE-22EBA7318F70}"/>
          </ac:spMkLst>
        </pc:spChg>
        <pc:picChg chg="add mod modCrop">
          <ac:chgData name="Herbert Gijssel" userId="601f4b24-016c-4dfe-9d03-f07ec8f801b1" providerId="ADAL" clId="{BCDCCF07-704B-4D72-8343-2ECEC6006042}" dt="2025-09-16T10:38:42.808" v="84" actId="1076"/>
          <ac:picMkLst>
            <pc:docMk/>
            <pc:sldMk cId="1230949374" sldId="277"/>
            <ac:picMk id="7" creationId="{0DD59C3E-1AB0-6C52-247E-4964C90ECC86}"/>
          </ac:picMkLst>
        </pc:picChg>
        <pc:picChg chg="mod">
          <ac:chgData name="Herbert Gijssel" userId="601f4b24-016c-4dfe-9d03-f07ec8f801b1" providerId="ADAL" clId="{BCDCCF07-704B-4D72-8343-2ECEC6006042}" dt="2025-09-16T10:37:47.852" v="32" actId="14100"/>
          <ac:picMkLst>
            <pc:docMk/>
            <pc:sldMk cId="1230949374" sldId="277"/>
            <ac:picMk id="1026" creationId="{7EE75890-6325-9EB6-2A6E-0F8E1AC908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082A-D6DF-4617-B93F-1D09930B621D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B2BA7-736A-48DF-A1FC-EF51D3FD2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17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Aanleiding kort benoemen</a:t>
            </a:r>
          </a:p>
          <a:p>
            <a:endParaRPr lang="nl-NL"/>
          </a:p>
          <a:p>
            <a:r>
              <a:rPr lang="nl-NL"/>
              <a:t>Paritair is alles bij RAW. Daarom niet voorschrijven welke UAV. </a:t>
            </a:r>
          </a:p>
          <a:p>
            <a:r>
              <a:rPr lang="nl-NL"/>
              <a:t>Waar moet de keuze worden ingevuld? </a:t>
            </a:r>
          </a:p>
          <a:p>
            <a:r>
              <a:rPr lang="nl-NL"/>
              <a:t>Wat als er geen keuze is gemaakt? </a:t>
            </a:r>
          </a:p>
          <a:p>
            <a:endParaRPr lang="nl-NL"/>
          </a:p>
          <a:p>
            <a:r>
              <a:rPr lang="nl-NL"/>
              <a:t>Verschillen </a:t>
            </a:r>
            <a:r>
              <a:rPr lang="nl-NL">
                <a:sym typeface="Wingdings" panose="05000000000000000000" pitchFamily="2" charset="2"/>
              </a:rPr>
              <a:t> §12 oude manier of “BW”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B2BA7-736A-48DF-A1FC-EF51D3FD21E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83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1EBD9-944B-BA1E-0A7F-35AE7C6EF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9CF0C6C-2EC0-0A78-3085-3812D51A8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013455F-6272-5AED-8856-28ADECAEB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Aanleiding kort benoemen</a:t>
            </a:r>
          </a:p>
          <a:p>
            <a:endParaRPr lang="nl-NL"/>
          </a:p>
          <a:p>
            <a:r>
              <a:rPr lang="nl-NL"/>
              <a:t>Paritair is alles bij RAW. Daarom niet voorschrijven welke UAV. </a:t>
            </a:r>
          </a:p>
          <a:p>
            <a:r>
              <a:rPr lang="nl-NL"/>
              <a:t>Waar moet de keuze worden ingevuld? </a:t>
            </a:r>
          </a:p>
          <a:p>
            <a:r>
              <a:rPr lang="nl-NL"/>
              <a:t>Wat als er geen keuze is gemaakt? </a:t>
            </a:r>
          </a:p>
          <a:p>
            <a:endParaRPr lang="nl-NL"/>
          </a:p>
          <a:p>
            <a:r>
              <a:rPr lang="nl-NL"/>
              <a:t>Verschillen </a:t>
            </a:r>
            <a:r>
              <a:rPr lang="nl-NL">
                <a:sym typeface="Wingdings" panose="05000000000000000000" pitchFamily="2" charset="2"/>
              </a:rPr>
              <a:t> §12 oude manier of “BW”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2387D0-ED7C-7557-4BD7-BE321D700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B2BA7-736A-48DF-A1FC-EF51D3FD21E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78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W RAW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210BB4-F95A-F545-92C6-166C73332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24" y="0"/>
            <a:ext cx="9150048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8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210BB4-F95A-F545-92C6-166C73332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23" y="0"/>
            <a:ext cx="9150046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8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D73E93F-FD83-684F-A86E-A2E53CF17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3"/>
            <a:ext cx="8130988" cy="2670247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092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D25F04-FF0C-A14B-8682-B4CD8252E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AF37D09-3CE9-D34F-8A79-4528BEEE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3"/>
            <a:ext cx="3982570" cy="2670247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BA4486-5DBF-4E43-BD04-9E4CEBE62F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2004303"/>
            <a:ext cx="3982570" cy="2670247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6310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D25F04-FF0C-A14B-8682-B4CD8252E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3963C68-444B-144C-986C-5D97793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0" y="2004303"/>
            <a:ext cx="8130987" cy="2389466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0422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4A8D4AD-DF4B-644C-9272-4A0CA8D2F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4"/>
            <a:ext cx="3982570" cy="2397216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90010C7-91BC-A74F-AC0B-57347F27AC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2004304"/>
            <a:ext cx="3982570" cy="2397216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817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8130988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83B7B15-6276-4C85-3B9E-2A969B6CC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42AE470F-2AC5-0B44-9119-DB8732FB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AF37D09-3CE9-D34F-8A79-4528BEEE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BA4486-5DBF-4E43-BD04-9E4CEBE62F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C83044-0DF0-2062-05A3-FDD44169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kleding, persoon&#10;&#10;Door AI gegenereerde inhoud is mogelijk onjuist.">
            <a:extLst>
              <a:ext uri="{FF2B5EF4-FFF2-40B4-BE49-F238E27FC236}">
                <a16:creationId xmlns:a16="http://schemas.microsoft.com/office/drawing/2014/main" id="{250CB1F5-F968-BD47-05BF-65F85CB5FD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6412"/>
          <a:stretch>
            <a:fillRect/>
          </a:stretch>
        </p:blipFill>
        <p:spPr>
          <a:xfrm flipH="1">
            <a:off x="7162326" y="2479729"/>
            <a:ext cx="1776010" cy="266377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8130988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83B7B15-6276-4C85-3B9E-2A969B6CC3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7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leding, persoon&#10;&#10;Door AI gegenereerde inhoud is mogelijk onjuist.">
            <a:extLst>
              <a:ext uri="{FF2B5EF4-FFF2-40B4-BE49-F238E27FC236}">
                <a16:creationId xmlns:a16="http://schemas.microsoft.com/office/drawing/2014/main" id="{9B185E6A-128E-8D1E-146C-9C740A43A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6412"/>
          <a:stretch>
            <a:fillRect/>
          </a:stretch>
        </p:blipFill>
        <p:spPr>
          <a:xfrm flipH="1">
            <a:off x="7162326" y="2479729"/>
            <a:ext cx="1776010" cy="2663771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2AE470F-2AC5-0B44-9119-DB8732FB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AF37D09-3CE9-D34F-8A79-4528BEEE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BA4486-5DBF-4E43-BD04-9E4CEBE62F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C83044-0DF0-2062-05A3-FDD441692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6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67F0-4571-2841-A430-F5251F1DFE5C}" type="datetimeFigureOut">
              <a:t>22-9-2025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BCDD6-8DBE-0748-9261-547CFD38EC0E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5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  <p:sldLayoutId id="2147483670" r:id="rId4"/>
    <p:sldLayoutId id="2147483662" r:id="rId5"/>
    <p:sldLayoutId id="2147483671" r:id="rId6"/>
    <p:sldLayoutId id="2147483672" r:id="rId7"/>
    <p:sldLayoutId id="2147483674" r:id="rId8"/>
    <p:sldLayoutId id="2147483675" r:id="rId9"/>
    <p:sldLayoutId id="214748366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06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925D1-C3D2-BD32-78C7-E0783F6CE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B17BB27-70C3-D987-0163-9E8FDDDF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Inrichting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2B94B98-A66E-3DC5-8A8A-9CC1CDA08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Definitie inrichting: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Wijziging noodzakelijk als gevolg van omgevingswet 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873DD5-F793-90E0-3284-0451B7D67F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54"/>
          <a:stretch>
            <a:fillRect/>
          </a:stretch>
        </p:blipFill>
        <p:spPr>
          <a:xfrm>
            <a:off x="522193" y="1909395"/>
            <a:ext cx="6674255" cy="8769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812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358BF-9264-16C7-152F-224E94175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BBA8DBCA-81EF-B3BC-39E5-8AC22FF957A0}"/>
              </a:ext>
            </a:extLst>
          </p:cNvPr>
          <p:cNvSpPr/>
          <p:nvPr/>
        </p:nvSpPr>
        <p:spPr>
          <a:xfrm>
            <a:off x="4207616" y="609601"/>
            <a:ext cx="4455479" cy="1022773"/>
          </a:xfrm>
          <a:prstGeom prst="roundRect">
            <a:avLst/>
          </a:prstGeom>
          <a:solidFill>
            <a:srgbClr val="2F3C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23516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40C26-816A-CC0E-F6E5-E79305E13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D4BED68A-9E94-06B2-069C-8DA23D0E00D7}"/>
              </a:ext>
            </a:extLst>
          </p:cNvPr>
          <p:cNvSpPr/>
          <p:nvPr/>
        </p:nvSpPr>
        <p:spPr>
          <a:xfrm>
            <a:off x="4173239" y="609601"/>
            <a:ext cx="4489856" cy="1022773"/>
          </a:xfrm>
          <a:prstGeom prst="roundRect">
            <a:avLst/>
          </a:prstGeom>
          <a:solidFill>
            <a:srgbClr val="2F3C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Algemene en administratieve bepalingen en UAV</a:t>
            </a:r>
          </a:p>
        </p:txBody>
      </p:sp>
    </p:spTree>
    <p:extLst>
      <p:ext uri="{BB962C8B-B14F-4D97-AF65-F5344CB8AC3E}">
        <p14:creationId xmlns:p14="http://schemas.microsoft.com/office/powerpoint/2010/main" val="426276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D57F-CC62-9F29-1EE2-4A28C1EB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voorstellen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B7A2A0-B50A-76D7-3750-30731A19B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93" y="2004303"/>
            <a:ext cx="8130988" cy="2670247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endParaRPr lang="nl-NL" dirty="0"/>
          </a:p>
          <a:p>
            <a:r>
              <a:rPr lang="nl-NL" dirty="0">
                <a:latin typeface="Arial"/>
                <a:cs typeface="Arial"/>
              </a:rPr>
              <a:t>Jacques Teunissen, kenniswerker team RAW-Beheer 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 </a:t>
            </a:r>
          </a:p>
          <a:p>
            <a:pPr lvl="2"/>
            <a:r>
              <a:rPr lang="nl-NL" sz="1600" dirty="0"/>
              <a:t>Herbert Gijssel, kenniswerker team RAW-Toepassing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D102FFD-ADA6-8B21-7DAE-22EBA7318F70}"/>
              </a:ext>
            </a:extLst>
          </p:cNvPr>
          <p:cNvSpPr txBox="1"/>
          <p:nvPr/>
        </p:nvSpPr>
        <p:spPr>
          <a:xfrm>
            <a:off x="2276541" y="2421315"/>
            <a:ext cx="459091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E75890-6325-9EB6-2A6E-0F8E1AC90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545843" y="1657557"/>
            <a:ext cx="1440661" cy="144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persoon, kleding, Menselijk gezicht, glimlach&#10;&#10;Door AI gegenereerde inhoud is mogelijk onjuist.">
            <a:extLst>
              <a:ext uri="{FF2B5EF4-FFF2-40B4-BE49-F238E27FC236}">
                <a16:creationId xmlns:a16="http://schemas.microsoft.com/office/drawing/2014/main" id="{0DD59C3E-1AB0-6C52-247E-4964C90ECC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566"/>
          <a:stretch>
            <a:fillRect/>
          </a:stretch>
        </p:blipFill>
        <p:spPr>
          <a:xfrm>
            <a:off x="7094483" y="3166053"/>
            <a:ext cx="1440661" cy="144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3094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4FC6E41-C7EF-8E40-BCC3-DBAA0A30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Overzicht wijzigingen H01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76F22C0-287A-4D4C-B914-2FA9E0BE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01.01.01  lid 01   		Geen versie van UAV vermeld</a:t>
            </a:r>
          </a:p>
          <a:p>
            <a:r>
              <a:rPr lang="nl-NL" dirty="0"/>
              <a:t>01.04  			Herziening Risicoregeling GWW</a:t>
            </a:r>
          </a:p>
          <a:p>
            <a:r>
              <a:rPr lang="nl-NL" dirty="0"/>
              <a:t>01.08.01 en 01.08.03 	Aanpassing RAW-afdracht</a:t>
            </a:r>
          </a:p>
          <a:p>
            <a:r>
              <a:rPr lang="nl-NL" dirty="0"/>
              <a:t>01.15  			Vervallen    </a:t>
            </a:r>
            <a:r>
              <a:rPr lang="nl-NL" i="1" dirty="0"/>
              <a:t>Garantie</a:t>
            </a:r>
            <a:endParaRPr lang="nl-NL" dirty="0"/>
          </a:p>
          <a:p>
            <a:r>
              <a:rPr lang="nl-NL" dirty="0"/>
              <a:t>01.17.01  lid 01 sub b    	Wijziging definitie ‘inrichting’</a:t>
            </a:r>
          </a:p>
          <a:p>
            <a:endParaRPr lang="nl-NL" dirty="0"/>
          </a:p>
          <a:p>
            <a:r>
              <a:rPr lang="nl-NL" dirty="0"/>
              <a:t>En….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778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EA45B-4FEF-AD23-7482-6088A8CBD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C19B587-D69E-3E40-41D9-3FE374FB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Overzicht wijzigingen H01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F04E9D68-06EF-8498-1F07-4F62AF9EC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0" y="2004303"/>
            <a:ext cx="8878696" cy="3024897"/>
          </a:xfrm>
        </p:spPr>
        <p:txBody>
          <a:bodyPr>
            <a:normAutofit fontScale="70000" lnSpcReduction="20000"/>
          </a:bodyPr>
          <a:lstStyle/>
          <a:p>
            <a:r>
              <a:rPr lang="nl-NL" sz="1800" b="1" dirty="0"/>
              <a:t>Release 2021-09</a:t>
            </a:r>
            <a:endParaRPr lang="nl-NL" sz="1800" dirty="0"/>
          </a:p>
          <a:p>
            <a:r>
              <a:rPr lang="nl-NL" sz="1800" dirty="0"/>
              <a:t>01.08.02 en 01.08.04 	Fonds Collectieve Kennis CT gewijzigd in Fonds Fysieke Leefomgeving</a:t>
            </a:r>
          </a:p>
          <a:p>
            <a:r>
              <a:rPr lang="nl-NL" sz="1800" b="1" dirty="0"/>
              <a:t>Release 2022-09</a:t>
            </a:r>
            <a:endParaRPr lang="nl-NL" sz="1800" dirty="0"/>
          </a:p>
          <a:p>
            <a:r>
              <a:rPr lang="nl-NL" sz="1800" dirty="0"/>
              <a:t>01.01.01 lid 02   	norm met een jaartal, is uitsluitend die versie van toepassing</a:t>
            </a:r>
          </a:p>
          <a:p>
            <a:r>
              <a:rPr lang="nl-NL" sz="1800" dirty="0"/>
              <a:t>01.01.01 lid 03   	Vervallen  </a:t>
            </a:r>
            <a:r>
              <a:rPr lang="nl-NL" sz="1800" i="1" dirty="0"/>
              <a:t>‘Wijziging’  automatisch van toepassing</a:t>
            </a:r>
          </a:p>
          <a:p>
            <a:r>
              <a:rPr lang="nl-NL" sz="1800" dirty="0"/>
              <a:t>01.08.03 lid 03   	bijdrage RAW-systematiek: bij RAW‑raamovereenkomsten naar bedrag per kalenderjaar.</a:t>
            </a:r>
          </a:p>
          <a:p>
            <a:r>
              <a:rPr lang="nl-NL" sz="1800" dirty="0"/>
              <a:t>01.08.04 lid 03 		bijdrage FFL: bij RAW-raamovereenkomsten naar bedrag per kalenderjaar.</a:t>
            </a:r>
          </a:p>
          <a:p>
            <a:r>
              <a:rPr lang="nl-NL" sz="1800" b="1" dirty="0"/>
              <a:t>Release 2023-09</a:t>
            </a:r>
            <a:endParaRPr lang="nl-NL" sz="1800" dirty="0"/>
          </a:p>
          <a:p>
            <a:r>
              <a:rPr lang="nl-NL" sz="1800" dirty="0"/>
              <a:t>01.16.01  		Vervallen    </a:t>
            </a:r>
            <a:r>
              <a:rPr lang="nl-NL" sz="1800" i="1" dirty="0"/>
              <a:t>Bodemsaneringsverzekering</a:t>
            </a:r>
            <a:endParaRPr lang="nl-NL" sz="1800" dirty="0"/>
          </a:p>
          <a:p>
            <a:r>
              <a:rPr lang="nl-NL" sz="1800" b="1" dirty="0"/>
              <a:t>Release 2024-09</a:t>
            </a:r>
            <a:endParaRPr lang="nl-NL" sz="1800" dirty="0"/>
          </a:p>
          <a:p>
            <a:r>
              <a:rPr lang="nl-NL" sz="1800" dirty="0"/>
              <a:t>01.17.01  lid 01 sub b    	wijziging definitie ‘inrichting’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703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DBAD2-1A3A-0844-8896-92549716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UAV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670FD-E56D-3D40-9BEF-88770745A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endParaRPr lang="nl-NL" dirty="0"/>
          </a:p>
          <a:p>
            <a:endParaRPr lang="nl-NL" dirty="0">
              <a:latin typeface="Arial"/>
              <a:cs typeface="Arial"/>
            </a:endParaRPr>
          </a:p>
          <a:p>
            <a:r>
              <a:rPr lang="nl-NL" dirty="0">
                <a:latin typeface="Arial"/>
                <a:cs typeface="Arial"/>
              </a:rPr>
              <a:t>Waarom versie UAV vermelden in het bestek? </a:t>
            </a:r>
          </a:p>
          <a:p>
            <a:r>
              <a:rPr lang="nl-NL" dirty="0">
                <a:latin typeface="Arial"/>
                <a:cs typeface="Arial"/>
              </a:rPr>
              <a:t>Verschillen UAV 2012 en UAV 2012 (versie 2025)</a:t>
            </a:r>
          </a:p>
          <a:p>
            <a:r>
              <a:rPr lang="nl-NL" dirty="0">
                <a:latin typeface="Arial"/>
                <a:cs typeface="Arial"/>
              </a:rPr>
              <a:t>Praktische gevolgen</a:t>
            </a:r>
          </a:p>
          <a:p>
            <a:r>
              <a:rPr lang="nl-NL" dirty="0">
                <a:latin typeface="Arial"/>
                <a:cs typeface="Arial"/>
              </a:rPr>
              <a:t>Zie ook: </a:t>
            </a:r>
            <a:r>
              <a:rPr lang="nl-NL">
                <a:latin typeface="Arial"/>
                <a:cs typeface="Arial"/>
              </a:rPr>
              <a:t>Informatieblad en </a:t>
            </a:r>
            <a:r>
              <a:rPr lang="nl-NL" dirty="0">
                <a:latin typeface="Arial"/>
                <a:cs typeface="Arial"/>
              </a:rPr>
              <a:t>handleiding RAW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74FDFF-3349-B603-CAF9-B4B62FB64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408" y="994492"/>
            <a:ext cx="5566948" cy="13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5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6C140-03CC-63AD-6CB9-E3F41F1C8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E46EE-FBB8-169D-86D9-93CE8121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UAV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26304F-6AB7-B653-CFCC-4CD4DB028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40" y="1292888"/>
            <a:ext cx="6801032" cy="22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4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A4AC9-A0D9-521E-D6AD-1C4845336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33A2CD0-7E61-FFFA-F767-E5E461C9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Gewijzigde risicoregeling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BF5008FC-AE7D-509E-9995-41BB23253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004303"/>
            <a:ext cx="8310029" cy="3139197"/>
          </a:xfrm>
        </p:spPr>
        <p:txBody>
          <a:bodyPr>
            <a:normAutofit/>
          </a:bodyPr>
          <a:lstStyle/>
          <a:p>
            <a:r>
              <a:rPr lang="nl-NL" dirty="0"/>
              <a:t>Vereenvoudigen regeling</a:t>
            </a:r>
          </a:p>
          <a:p>
            <a:r>
              <a:rPr lang="nl-NL" dirty="0"/>
              <a:t>Drempels zijn vervallen</a:t>
            </a:r>
          </a:p>
          <a:p>
            <a:r>
              <a:rPr lang="nl-NL" dirty="0"/>
              <a:t>Tijdfactor is vervallen</a:t>
            </a:r>
          </a:p>
          <a:p>
            <a:r>
              <a:rPr lang="nl-NL" dirty="0"/>
              <a:t>Verrekening per 4 weken in plaats van 12 weken</a:t>
            </a:r>
          </a:p>
          <a:p>
            <a:r>
              <a:rPr lang="nl-NL" dirty="0"/>
              <a:t>Minder contracten waarin de regeling wordt uitgesloten</a:t>
            </a:r>
          </a:p>
          <a:p>
            <a:endParaRPr lang="nl-NL" dirty="0"/>
          </a:p>
          <a:p>
            <a:r>
              <a:rPr lang="nl-NL" dirty="0"/>
              <a:t>Herziening in 2 fasen: </a:t>
            </a:r>
          </a:p>
          <a:p>
            <a:pPr lvl="1"/>
            <a:r>
              <a:rPr lang="nl-NL" dirty="0"/>
              <a:t>Fase 1: herziening van de tekst van de Risicoregeling GWW 1995 </a:t>
            </a:r>
          </a:p>
          <a:p>
            <a:pPr lvl="1"/>
            <a:r>
              <a:rPr lang="nl-NL" dirty="0"/>
              <a:t>Fase 2: vaststelling van de kostengroepen en vaststellen van de wijze waarop de bijbehorende 	          indexcijfers worden bepaald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178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F5454-7837-BCEF-C828-26F79ECDD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1A2ACC4-99D7-E7DD-1E83-AC342E89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Garantie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4E5C036-43F7-CD04-A9C7-5745F2442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Paragraaf 01.15 Garantie vervalt</a:t>
            </a:r>
          </a:p>
          <a:p>
            <a:endParaRPr lang="nl-NL" dirty="0"/>
          </a:p>
          <a:p>
            <a:r>
              <a:rPr lang="nl-NL" dirty="0"/>
              <a:t>UAV §22 is voldoende als administratief kader</a:t>
            </a:r>
          </a:p>
          <a:p>
            <a:endParaRPr lang="nl-NL" dirty="0"/>
          </a:p>
          <a:p>
            <a:r>
              <a:rPr lang="nl-NL" dirty="0"/>
              <a:t>Uniforme beschrijving van garantie in de Standaard doorgevoerd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4328120"/>
      </p:ext>
    </p:extLst>
  </p:cSld>
  <p:clrMapOvr>
    <a:masterClrMapping/>
  </p:clrMapOvr>
</p:sld>
</file>

<file path=ppt/theme/theme1.xml><?xml version="1.0" encoding="utf-8"?>
<a:theme xmlns:a="http://schemas.openxmlformats.org/drawingml/2006/main" name="CROW RAW Congres 2025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D84FA989F1842B722BAC8F745C06A" ma:contentTypeVersion="12" ma:contentTypeDescription="Een nieuw document maken." ma:contentTypeScope="" ma:versionID="4b0cba632a7aa841178c113af389f5d6">
  <xsd:schema xmlns:xsd="http://www.w3.org/2001/XMLSchema" xmlns:xs="http://www.w3.org/2001/XMLSchema" xmlns:p="http://schemas.microsoft.com/office/2006/metadata/properties" xmlns:ns2="c1eea924-91f5-48c1-adf7-dad22b800e7d" xmlns:ns3="62c00f2c-fd33-48d2-98e1-22a5112fd8c2" targetNamespace="http://schemas.microsoft.com/office/2006/metadata/properties" ma:root="true" ma:fieldsID="9c5b1108b248028003a6065eeb51c5ff" ns2:_="" ns3:_="">
    <xsd:import namespace="c1eea924-91f5-48c1-adf7-dad22b800e7d"/>
    <xsd:import namespace="62c00f2c-fd33-48d2-98e1-22a5112fd8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ea924-91f5-48c1-adf7-dad22b800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8945804c-9eb6-48a5-b807-336d562bff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00f2c-fd33-48d2-98e1-22a5112fd8c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40b4bfc-7550-4dea-88fd-9dc4b3772a1a}" ma:internalName="TaxCatchAll" ma:showField="CatchAllData" ma:web="62c00f2c-fd33-48d2-98e1-22a5112fd8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eea924-91f5-48c1-adf7-dad22b800e7d">
      <Terms xmlns="http://schemas.microsoft.com/office/infopath/2007/PartnerControls"/>
    </lcf76f155ced4ddcb4097134ff3c332f>
    <TaxCatchAll xmlns="62c00f2c-fd33-48d2-98e1-22a5112fd8c2" xsi:nil="true"/>
  </documentManagement>
</p:properties>
</file>

<file path=customXml/itemProps1.xml><?xml version="1.0" encoding="utf-8"?>
<ds:datastoreItem xmlns:ds="http://schemas.openxmlformats.org/officeDocument/2006/customXml" ds:itemID="{ABAB16BE-6508-48B0-A1ED-D6B3D178A2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236120-C69E-49F1-BD50-C50F0589826C}"/>
</file>

<file path=customXml/itemProps3.xml><?xml version="1.0" encoding="utf-8"?>
<ds:datastoreItem xmlns:ds="http://schemas.openxmlformats.org/officeDocument/2006/customXml" ds:itemID="{7C8F0F92-75FC-456F-96BD-A68FB97785BE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0578e04-5985-4938-86ec-0fc4809613bc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65afad44-a235-44e3-815d-f15d8ed09ec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378</Words>
  <Application>Microsoft Office PowerPoint</Application>
  <PresentationFormat>Diavoorstelling (16:9)</PresentationFormat>
  <Paragraphs>74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Wingdings</vt:lpstr>
      <vt:lpstr>CROW RAW Congres 2025</vt:lpstr>
      <vt:lpstr>PowerPoint-presentatie</vt:lpstr>
      <vt:lpstr>PowerPoint-presentatie</vt:lpstr>
      <vt:lpstr>Even voorstellen</vt:lpstr>
      <vt:lpstr>Overzicht wijzigingen H01</vt:lpstr>
      <vt:lpstr>Overzicht wijzigingen H01</vt:lpstr>
      <vt:lpstr>UAV</vt:lpstr>
      <vt:lpstr>UAV</vt:lpstr>
      <vt:lpstr>Gewijzigde risicoregeling</vt:lpstr>
      <vt:lpstr>Garantie</vt:lpstr>
      <vt:lpstr>Inrichting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Barbara Hasselaar</cp:lastModifiedBy>
  <cp:revision>7</cp:revision>
  <dcterms:created xsi:type="dcterms:W3CDTF">2023-02-21T15:49:07Z</dcterms:created>
  <dcterms:modified xsi:type="dcterms:W3CDTF">2025-09-22T11:27:48Z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0x010100944D84FA989F1842B722BAC8F745C06A</vt:lpwstr>
  </property>
  <property fmtid="{D5CDD505-2E9C-101B-9397-08002B2CF9AE}" pid="3" name="MediaServiceImageTags">
    <vt:lpwstr/>
  </property>
</Properties>
</file>